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7"/>
  </p:notesMasterIdLst>
  <p:sldIdLst>
    <p:sldId id="256" r:id="rId2"/>
    <p:sldId id="259" r:id="rId3"/>
    <p:sldId id="284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</p:sldIdLst>
  <p:sldSz cx="9144000" cy="5143500" type="screen16x9"/>
  <p:notesSz cx="6858000" cy="9144000"/>
  <p:embeddedFontLst>
    <p:embeddedFont>
      <p:font typeface="Anaheim" panose="020B0604020202020204" charset="0"/>
      <p:regular r:id="rId28"/>
      <p:bold r:id="rId29"/>
    </p:embeddedFont>
    <p:embeddedFont>
      <p:font typeface="Audiowide" panose="020B0604020202020204" charset="0"/>
      <p:regular r:id="rId30"/>
    </p:embeddedFont>
    <p:embeddedFont>
      <p:font typeface="Karla" pitchFamily="2" charset="0"/>
      <p:regular r:id="rId31"/>
      <p:bold r:id="rId32"/>
      <p:italic r:id="rId33"/>
      <p:boldItalic r:id="rId34"/>
    </p:embeddedFont>
    <p:embeddedFont>
      <p:font typeface="Nunito" pitchFamily="2" charset="0"/>
      <p:regular r:id="rId35"/>
    </p:embeddedFont>
    <p:embeddedFont>
      <p:font typeface="Nunito Light" pitchFamily="2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A71C97-7E7A-4AB1-9342-F3A83145307E}">
  <a:tblStyle styleId="{B7A71C97-7E7A-4AB1-9342-F3A8314530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1caab1d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1caab1d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cc9050bdf8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cc9050bdf8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cc9050bdf8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cc9050bdf8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cc9050bdf8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cc9050bdf8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124aaebb4d0_0_17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124aaebb4d0_0_17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1046624d91d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1046624d91d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11ed1af46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11ed1af46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124aaebb4d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124aaebb4d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cc9050bdf8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cc9050bdf8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124aaebb4d0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124aaebb4d0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ge0a8b09948_0_2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Google Shape;1173;ge0a8b09948_0_2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420fcad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2420fcadb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1ea1d9433b_0_1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11ea1d9433b_0_17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gcc9050bdf8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Google Shape;1266;gcc9050bdf8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124aaebb4d0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124aaebb4d0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ge0a8b09948_0_1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Google Shape;1341;ge0a8b09948_0_1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gcc9050bdf8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9" name="Google Shape;1369;gcc9050bdf8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cc9050bdf8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cc9050bdf8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420fcadb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2420fcadb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4414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cc9050bdf8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cc9050bdf8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1ea1d9433b_0_1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1ea1d9433b_0_17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cc9050bdf8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cc9050bdf8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11ed1af4641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11ed1af4641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e0a8b09948_0_1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e0a8b09948_0_1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ddd26cc8a4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ddd26cc8a4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25850" y="1317528"/>
            <a:ext cx="5892300" cy="235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25850" y="3778500"/>
            <a:ext cx="5892300" cy="4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-1011050" y="-447675"/>
            <a:ext cx="5892301" cy="364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10800000">
            <a:off x="4261050" y="1962150"/>
            <a:ext cx="5892301" cy="36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4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4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4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4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/>
          </p:nvPr>
        </p:nvSpPr>
        <p:spPr>
          <a:xfrm>
            <a:off x="1486024" y="3068248"/>
            <a:ext cx="61722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4"/>
          <p:cNvSpPr txBox="1">
            <a:spLocks noGrp="1"/>
          </p:cNvSpPr>
          <p:nvPr>
            <p:ph type="subTitle" idx="1"/>
          </p:nvPr>
        </p:nvSpPr>
        <p:spPr>
          <a:xfrm>
            <a:off x="1485800" y="1628863"/>
            <a:ext cx="6172200" cy="149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29" name="Google Shape;129;p14"/>
          <p:cNvPicPr preferRelativeResize="0"/>
          <p:nvPr/>
        </p:nvPicPr>
        <p:blipFill rotWithShape="1">
          <a:blip r:embed="rId3">
            <a:alphaModFix amt="75000"/>
          </a:blip>
          <a:srcRect/>
          <a:stretch/>
        </p:blipFill>
        <p:spPr>
          <a:xfrm>
            <a:off x="-1436100" y="-758750"/>
            <a:ext cx="6816174" cy="422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4"/>
          <p:cNvPicPr preferRelativeResize="0"/>
          <p:nvPr/>
        </p:nvPicPr>
        <p:blipFill rotWithShape="1">
          <a:blip r:embed="rId3">
            <a:alphaModFix amt="75000"/>
          </a:blip>
          <a:srcRect l="-60" t="537"/>
          <a:stretch/>
        </p:blipFill>
        <p:spPr>
          <a:xfrm rot="-10799997">
            <a:off x="4648077" y="1876429"/>
            <a:ext cx="5772273" cy="3552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5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5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title"/>
          </p:nvPr>
        </p:nvSpPr>
        <p:spPr>
          <a:xfrm>
            <a:off x="964750" y="1536350"/>
            <a:ext cx="29475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5"/>
          <p:cNvSpPr txBox="1">
            <a:spLocks noGrp="1"/>
          </p:cNvSpPr>
          <p:nvPr>
            <p:ph type="subTitle" idx="1"/>
          </p:nvPr>
        </p:nvSpPr>
        <p:spPr>
          <a:xfrm rot="350">
            <a:off x="964550" y="2381675"/>
            <a:ext cx="2947500" cy="140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3">
            <a:alphaModFix amt="75000"/>
          </a:blip>
          <a:srcRect l="20571" t="8875"/>
          <a:stretch/>
        </p:blipFill>
        <p:spPr>
          <a:xfrm rot="10800000">
            <a:off x="4713096" y="1967777"/>
            <a:ext cx="4497577" cy="319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5"/>
          <p:cNvPicPr preferRelativeResize="0"/>
          <p:nvPr/>
        </p:nvPicPr>
        <p:blipFill rotWithShape="1">
          <a:blip r:embed="rId3">
            <a:alphaModFix amt="75000"/>
          </a:blip>
          <a:srcRect l="20886" t="8231"/>
          <a:stretch/>
        </p:blipFill>
        <p:spPr>
          <a:xfrm rot="4">
            <a:off x="-66675" y="-190497"/>
            <a:ext cx="4563850" cy="3277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_1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6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6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body" idx="1"/>
          </p:nvPr>
        </p:nvSpPr>
        <p:spPr>
          <a:xfrm>
            <a:off x="720000" y="1456400"/>
            <a:ext cx="7704000" cy="25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 b="1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7" name="Google Shape;147;p16"/>
          <p:cNvPicPr preferRelativeResize="0"/>
          <p:nvPr/>
        </p:nvPicPr>
        <p:blipFill rotWithShape="1">
          <a:blip r:embed="rId3">
            <a:alphaModFix amt="75000"/>
          </a:blip>
          <a:srcRect/>
          <a:stretch/>
        </p:blipFill>
        <p:spPr>
          <a:xfrm rot="5400000">
            <a:off x="5369415" y="-442041"/>
            <a:ext cx="5662423" cy="350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6"/>
          <p:cNvPicPr preferRelativeResize="0"/>
          <p:nvPr/>
        </p:nvPicPr>
        <p:blipFill rotWithShape="1">
          <a:blip r:embed="rId3">
            <a:alphaModFix amt="75000"/>
          </a:blip>
          <a:srcRect l="-60" t="537"/>
          <a:stretch/>
        </p:blipFill>
        <p:spPr>
          <a:xfrm rot="-5399997">
            <a:off x="-1828923" y="1781179"/>
            <a:ext cx="5772273" cy="3552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3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9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9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9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9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1600200" y="1345325"/>
            <a:ext cx="59436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subTitle" idx="1"/>
          </p:nvPr>
        </p:nvSpPr>
        <p:spPr>
          <a:xfrm>
            <a:off x="1600200" y="1576824"/>
            <a:ext cx="5943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title" idx="2"/>
          </p:nvPr>
        </p:nvSpPr>
        <p:spPr>
          <a:xfrm>
            <a:off x="1600200" y="2491787"/>
            <a:ext cx="59436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0" name="Google Shape;180;p19"/>
          <p:cNvSpPr txBox="1">
            <a:spLocks noGrp="1"/>
          </p:cNvSpPr>
          <p:nvPr>
            <p:ph type="subTitle" idx="3"/>
          </p:nvPr>
        </p:nvSpPr>
        <p:spPr>
          <a:xfrm>
            <a:off x="1600200" y="2721226"/>
            <a:ext cx="59436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9"/>
          <p:cNvSpPr txBox="1">
            <a:spLocks noGrp="1"/>
          </p:cNvSpPr>
          <p:nvPr>
            <p:ph type="title" idx="4"/>
          </p:nvPr>
        </p:nvSpPr>
        <p:spPr>
          <a:xfrm>
            <a:off x="1593425" y="3636142"/>
            <a:ext cx="59436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subTitle" idx="5"/>
          </p:nvPr>
        </p:nvSpPr>
        <p:spPr>
          <a:xfrm>
            <a:off x="1593425" y="3867801"/>
            <a:ext cx="5943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83" name="Google Shape;183;p19"/>
          <p:cNvPicPr preferRelativeResize="0"/>
          <p:nvPr/>
        </p:nvPicPr>
        <p:blipFill rotWithShape="1">
          <a:blip r:embed="rId3">
            <a:alphaModFix amt="75000"/>
          </a:blip>
          <a:srcRect l="-60" t="535" b="66797"/>
          <a:stretch/>
        </p:blipFill>
        <p:spPr>
          <a:xfrm rot="-5399997">
            <a:off x="5922077" y="1921653"/>
            <a:ext cx="5772273" cy="11668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9"/>
          <p:cNvPicPr preferRelativeResize="0"/>
          <p:nvPr/>
        </p:nvPicPr>
        <p:blipFill rotWithShape="1">
          <a:blip r:embed="rId3">
            <a:alphaModFix amt="75000"/>
          </a:blip>
          <a:srcRect l="-60" t="535" b="66797"/>
          <a:stretch/>
        </p:blipFill>
        <p:spPr>
          <a:xfrm rot="5400003">
            <a:off x="-2553948" y="1988316"/>
            <a:ext cx="5772273" cy="116687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 txBox="1">
            <a:spLocks noGrp="1"/>
          </p:cNvSpPr>
          <p:nvPr>
            <p:ph type="title" idx="6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_2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0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subTitle" idx="1"/>
          </p:nvPr>
        </p:nvSpPr>
        <p:spPr>
          <a:xfrm>
            <a:off x="2109048" y="1553404"/>
            <a:ext cx="2315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2" name="Google Shape;192;p20"/>
          <p:cNvSpPr txBox="1">
            <a:spLocks noGrp="1"/>
          </p:cNvSpPr>
          <p:nvPr>
            <p:ph type="subTitle" idx="2"/>
          </p:nvPr>
        </p:nvSpPr>
        <p:spPr>
          <a:xfrm>
            <a:off x="2109047" y="1915655"/>
            <a:ext cx="23154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20"/>
          <p:cNvSpPr txBox="1">
            <a:spLocks noGrp="1"/>
          </p:cNvSpPr>
          <p:nvPr>
            <p:ph type="subTitle" idx="3"/>
          </p:nvPr>
        </p:nvSpPr>
        <p:spPr>
          <a:xfrm>
            <a:off x="4708749" y="1553404"/>
            <a:ext cx="2326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subTitle" idx="4"/>
          </p:nvPr>
        </p:nvSpPr>
        <p:spPr>
          <a:xfrm>
            <a:off x="4708753" y="1915655"/>
            <a:ext cx="23262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ubTitle" idx="5"/>
          </p:nvPr>
        </p:nvSpPr>
        <p:spPr>
          <a:xfrm>
            <a:off x="2109048" y="3102807"/>
            <a:ext cx="23133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6" name="Google Shape;196;p20"/>
          <p:cNvSpPr txBox="1">
            <a:spLocks noGrp="1"/>
          </p:cNvSpPr>
          <p:nvPr>
            <p:ph type="subTitle" idx="6"/>
          </p:nvPr>
        </p:nvSpPr>
        <p:spPr>
          <a:xfrm>
            <a:off x="2109047" y="3462836"/>
            <a:ext cx="23133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subTitle" idx="7"/>
          </p:nvPr>
        </p:nvSpPr>
        <p:spPr>
          <a:xfrm>
            <a:off x="4708750" y="3102806"/>
            <a:ext cx="2326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ubTitle" idx="8"/>
          </p:nvPr>
        </p:nvSpPr>
        <p:spPr>
          <a:xfrm>
            <a:off x="4708753" y="3462836"/>
            <a:ext cx="23262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20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00" name="Google Shape;200;p20"/>
          <p:cNvPicPr preferRelativeResize="0"/>
          <p:nvPr/>
        </p:nvPicPr>
        <p:blipFill rotWithShape="1">
          <a:blip r:embed="rId3">
            <a:alphaModFix amt="75000"/>
          </a:blip>
          <a:srcRect l="23664" t="13299"/>
          <a:stretch/>
        </p:blipFill>
        <p:spPr>
          <a:xfrm>
            <a:off x="-142875" y="-308600"/>
            <a:ext cx="4171950" cy="29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0"/>
          <p:cNvPicPr preferRelativeResize="0"/>
          <p:nvPr/>
        </p:nvPicPr>
        <p:blipFill rotWithShape="1">
          <a:blip r:embed="rId3">
            <a:alphaModFix amt="75000"/>
          </a:blip>
          <a:srcRect l="21334" t="3883"/>
          <a:stretch/>
        </p:blipFill>
        <p:spPr>
          <a:xfrm rot="-10799995">
            <a:off x="5587300" y="2451302"/>
            <a:ext cx="3747200" cy="283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1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1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1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1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720000" y="174824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subTitle" idx="1"/>
          </p:nvPr>
        </p:nvSpPr>
        <p:spPr>
          <a:xfrm>
            <a:off x="720204" y="2019748"/>
            <a:ext cx="2423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title" idx="2"/>
          </p:nvPr>
        </p:nvSpPr>
        <p:spPr>
          <a:xfrm>
            <a:off x="3368276" y="174824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ubTitle" idx="3"/>
          </p:nvPr>
        </p:nvSpPr>
        <p:spPr>
          <a:xfrm>
            <a:off x="3368275" y="2019748"/>
            <a:ext cx="2423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title" idx="4"/>
          </p:nvPr>
        </p:nvSpPr>
        <p:spPr>
          <a:xfrm>
            <a:off x="720204" y="323737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subTitle" idx="5"/>
          </p:nvPr>
        </p:nvSpPr>
        <p:spPr>
          <a:xfrm>
            <a:off x="720204" y="3509446"/>
            <a:ext cx="2423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title" idx="6"/>
          </p:nvPr>
        </p:nvSpPr>
        <p:spPr>
          <a:xfrm>
            <a:off x="3368276" y="323737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subTitle" idx="7"/>
          </p:nvPr>
        </p:nvSpPr>
        <p:spPr>
          <a:xfrm>
            <a:off x="3368275" y="3509446"/>
            <a:ext cx="2423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title" idx="8"/>
          </p:nvPr>
        </p:nvSpPr>
        <p:spPr>
          <a:xfrm>
            <a:off x="6000876" y="174824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subTitle" idx="9"/>
          </p:nvPr>
        </p:nvSpPr>
        <p:spPr>
          <a:xfrm>
            <a:off x="6000875" y="2019748"/>
            <a:ext cx="2423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title" idx="13"/>
          </p:nvPr>
        </p:nvSpPr>
        <p:spPr>
          <a:xfrm>
            <a:off x="6000876" y="323737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32352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subTitle" idx="14"/>
          </p:nvPr>
        </p:nvSpPr>
        <p:spPr>
          <a:xfrm>
            <a:off x="6000875" y="3509446"/>
            <a:ext cx="2423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title" idx="15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20" name="Google Shape;220;p21"/>
          <p:cNvPicPr preferRelativeResize="0"/>
          <p:nvPr/>
        </p:nvPicPr>
        <p:blipFill rotWithShape="1">
          <a:blip r:embed="rId3">
            <a:alphaModFix amt="75000"/>
          </a:blip>
          <a:srcRect l="23147" t="15754"/>
          <a:stretch/>
        </p:blipFill>
        <p:spPr>
          <a:xfrm rot="5400000">
            <a:off x="5748539" y="489536"/>
            <a:ext cx="4351724" cy="2953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1"/>
          <p:cNvPicPr preferRelativeResize="0"/>
          <p:nvPr/>
        </p:nvPicPr>
        <p:blipFill rotWithShape="1">
          <a:blip r:embed="rId3">
            <a:alphaModFix amt="75000"/>
          </a:blip>
          <a:srcRect l="19672" t="17471"/>
          <a:stretch/>
        </p:blipFill>
        <p:spPr>
          <a:xfrm rot="-5399996">
            <a:off x="-957325" y="1514479"/>
            <a:ext cx="4633974" cy="2947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9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2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2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2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2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title"/>
          </p:nvPr>
        </p:nvSpPr>
        <p:spPr>
          <a:xfrm>
            <a:off x="867750" y="3269200"/>
            <a:ext cx="18414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subTitle" idx="1"/>
          </p:nvPr>
        </p:nvSpPr>
        <p:spPr>
          <a:xfrm>
            <a:off x="867750" y="3500976"/>
            <a:ext cx="1841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2"/>
          <p:cNvSpPr txBox="1">
            <a:spLocks noGrp="1"/>
          </p:cNvSpPr>
          <p:nvPr>
            <p:ph type="title" idx="2"/>
          </p:nvPr>
        </p:nvSpPr>
        <p:spPr>
          <a:xfrm>
            <a:off x="3651596" y="3269200"/>
            <a:ext cx="18414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subTitle" idx="3"/>
          </p:nvPr>
        </p:nvSpPr>
        <p:spPr>
          <a:xfrm>
            <a:off x="3651596" y="3500976"/>
            <a:ext cx="1841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2"/>
          <p:cNvSpPr txBox="1">
            <a:spLocks noGrp="1"/>
          </p:cNvSpPr>
          <p:nvPr>
            <p:ph type="title" idx="4"/>
          </p:nvPr>
        </p:nvSpPr>
        <p:spPr>
          <a:xfrm>
            <a:off x="6434843" y="3269200"/>
            <a:ext cx="18414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2" name="Google Shape;232;p22"/>
          <p:cNvSpPr txBox="1">
            <a:spLocks noGrp="1"/>
          </p:cNvSpPr>
          <p:nvPr>
            <p:ph type="subTitle" idx="5"/>
          </p:nvPr>
        </p:nvSpPr>
        <p:spPr>
          <a:xfrm>
            <a:off x="6434843" y="3500976"/>
            <a:ext cx="1841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 idx="6" hasCustomPrompt="1"/>
          </p:nvPr>
        </p:nvSpPr>
        <p:spPr>
          <a:xfrm>
            <a:off x="1316850" y="1989375"/>
            <a:ext cx="943200" cy="51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4" name="Google Shape;234;p22"/>
          <p:cNvSpPr txBox="1">
            <a:spLocks noGrp="1"/>
          </p:cNvSpPr>
          <p:nvPr>
            <p:ph type="title" idx="7" hasCustomPrompt="1"/>
          </p:nvPr>
        </p:nvSpPr>
        <p:spPr>
          <a:xfrm>
            <a:off x="4100400" y="1989375"/>
            <a:ext cx="943200" cy="51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22"/>
          <p:cNvSpPr txBox="1">
            <a:spLocks noGrp="1"/>
          </p:cNvSpPr>
          <p:nvPr>
            <p:ph type="title" idx="8" hasCustomPrompt="1"/>
          </p:nvPr>
        </p:nvSpPr>
        <p:spPr>
          <a:xfrm>
            <a:off x="6883943" y="1989375"/>
            <a:ext cx="943200" cy="51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22"/>
          <p:cNvSpPr txBox="1">
            <a:spLocks noGrp="1"/>
          </p:cNvSpPr>
          <p:nvPr>
            <p:ph type="title" idx="9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37" name="Google Shape;237;p22"/>
          <p:cNvPicPr preferRelativeResize="0"/>
          <p:nvPr/>
        </p:nvPicPr>
        <p:blipFill rotWithShape="1">
          <a:blip r:embed="rId3">
            <a:alphaModFix amt="75000"/>
          </a:blip>
          <a:srcRect l="23312" t="17389"/>
          <a:stretch/>
        </p:blipFill>
        <p:spPr>
          <a:xfrm rot="5400000">
            <a:off x="5724725" y="522874"/>
            <a:ext cx="4342200" cy="289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2"/>
          <p:cNvPicPr preferRelativeResize="0"/>
          <p:nvPr/>
        </p:nvPicPr>
        <p:blipFill rotWithShape="1">
          <a:blip r:embed="rId3">
            <a:alphaModFix amt="75000"/>
          </a:blip>
          <a:srcRect l="21488" t="20407"/>
          <a:stretch/>
        </p:blipFill>
        <p:spPr>
          <a:xfrm rot="-5399996">
            <a:off x="-852549" y="1514479"/>
            <a:ext cx="4529198" cy="2843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3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3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3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3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3"/>
          <p:cNvSpPr txBox="1">
            <a:spLocks noGrp="1"/>
          </p:cNvSpPr>
          <p:nvPr>
            <p:ph type="title"/>
          </p:nvPr>
        </p:nvSpPr>
        <p:spPr>
          <a:xfrm>
            <a:off x="721575" y="540775"/>
            <a:ext cx="7704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45" name="Google Shape;245;p23"/>
          <p:cNvPicPr preferRelativeResize="0"/>
          <p:nvPr/>
        </p:nvPicPr>
        <p:blipFill rotWithShape="1">
          <a:blip r:embed="rId3">
            <a:alphaModFix amt="75000"/>
          </a:blip>
          <a:srcRect l="26204"/>
          <a:stretch/>
        </p:blipFill>
        <p:spPr>
          <a:xfrm rot="-5400000">
            <a:off x="-785911" y="1937192"/>
            <a:ext cx="3611223" cy="303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3"/>
          <p:cNvPicPr preferRelativeResize="0"/>
          <p:nvPr/>
        </p:nvPicPr>
        <p:blipFill rotWithShape="1">
          <a:blip r:embed="rId3">
            <a:alphaModFix amt="75000"/>
          </a:blip>
          <a:srcRect l="26335" t="537"/>
          <a:stretch/>
        </p:blipFill>
        <p:spPr>
          <a:xfrm rot="5400005">
            <a:off x="6372987" y="109689"/>
            <a:ext cx="3429100" cy="2866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4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4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4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4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4"/>
          <p:cNvSpPr txBox="1">
            <a:spLocks noGrp="1"/>
          </p:cNvSpPr>
          <p:nvPr>
            <p:ph type="ctrTitle"/>
          </p:nvPr>
        </p:nvSpPr>
        <p:spPr>
          <a:xfrm>
            <a:off x="2243613" y="573100"/>
            <a:ext cx="4661700" cy="11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3" name="Google Shape;253;p24"/>
          <p:cNvSpPr txBox="1">
            <a:spLocks noGrp="1"/>
          </p:cNvSpPr>
          <p:nvPr>
            <p:ph type="subTitle" idx="1"/>
          </p:nvPr>
        </p:nvSpPr>
        <p:spPr>
          <a:xfrm>
            <a:off x="2243625" y="1723300"/>
            <a:ext cx="4661700" cy="11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24"/>
          <p:cNvSpPr txBox="1"/>
          <p:nvPr/>
        </p:nvSpPr>
        <p:spPr>
          <a:xfrm>
            <a:off x="2072100" y="4182850"/>
            <a:ext cx="4999800" cy="4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, and includes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55" name="Google Shape;255;p24"/>
          <p:cNvPicPr preferRelativeResize="0"/>
          <p:nvPr/>
        </p:nvPicPr>
        <p:blipFill rotWithShape="1">
          <a:blip r:embed="rId6">
            <a:alphaModFix amt="75000"/>
          </a:blip>
          <a:srcRect l="18320"/>
          <a:stretch/>
        </p:blipFill>
        <p:spPr>
          <a:xfrm rot="5400000">
            <a:off x="5077976" y="347474"/>
            <a:ext cx="5076823" cy="384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4"/>
          <p:cNvPicPr preferRelativeResize="0"/>
          <p:nvPr/>
        </p:nvPicPr>
        <p:blipFill rotWithShape="1">
          <a:blip r:embed="rId6">
            <a:alphaModFix amt="75000"/>
          </a:blip>
          <a:srcRect l="14258" t="537"/>
          <a:stretch/>
        </p:blipFill>
        <p:spPr>
          <a:xfrm rot="-5399997">
            <a:off x="-1076912" y="756716"/>
            <a:ext cx="5372099" cy="3858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5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5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5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5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2" name="Google Shape;262;p25"/>
          <p:cNvPicPr preferRelativeResize="0"/>
          <p:nvPr/>
        </p:nvPicPr>
        <p:blipFill rotWithShape="1">
          <a:blip r:embed="rId3">
            <a:alphaModFix amt="75000"/>
          </a:blip>
          <a:srcRect l="23664" t="13299"/>
          <a:stretch/>
        </p:blipFill>
        <p:spPr>
          <a:xfrm>
            <a:off x="9525" y="-156200"/>
            <a:ext cx="4171950" cy="2933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5"/>
          <p:cNvPicPr preferRelativeResize="0"/>
          <p:nvPr/>
        </p:nvPicPr>
        <p:blipFill rotWithShape="1">
          <a:blip r:embed="rId3">
            <a:alphaModFix amt="75000"/>
          </a:blip>
          <a:srcRect l="21334" t="3883"/>
          <a:stretch/>
        </p:blipFill>
        <p:spPr>
          <a:xfrm rot="-10799995">
            <a:off x="5739700" y="2603702"/>
            <a:ext cx="3747200" cy="2835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491888" y="1682463"/>
            <a:ext cx="3312300" cy="111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7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4491888" y="2851113"/>
            <a:ext cx="3312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1931113" y="1872250"/>
            <a:ext cx="1728900" cy="118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pic>
        <p:nvPicPr>
          <p:cNvPr id="25" name="Google Shape;25;p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-1015800" y="-419100"/>
            <a:ext cx="6190054" cy="38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 rot="10800000">
            <a:off x="4352926" y="1967775"/>
            <a:ext cx="5790899" cy="35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6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6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6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6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9" name="Google Shape;269;p26"/>
          <p:cNvPicPr preferRelativeResize="0"/>
          <p:nvPr/>
        </p:nvPicPr>
        <p:blipFill rotWithShape="1">
          <a:blip r:embed="rId3">
            <a:alphaModFix amt="75000"/>
          </a:blip>
          <a:srcRect l="20356"/>
          <a:stretch/>
        </p:blipFill>
        <p:spPr>
          <a:xfrm rot="5400000">
            <a:off x="4631025" y="510125"/>
            <a:ext cx="5524500" cy="429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6"/>
          <p:cNvPicPr preferRelativeResize="0"/>
          <p:nvPr/>
        </p:nvPicPr>
        <p:blipFill rotWithShape="1">
          <a:blip r:embed="rId3">
            <a:alphaModFix amt="75000"/>
          </a:blip>
          <a:srcRect l="16645" t="537"/>
          <a:stretch/>
        </p:blipFill>
        <p:spPr>
          <a:xfrm rot="-5399997">
            <a:off x="-1058539" y="294014"/>
            <a:ext cx="5654502" cy="4177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5"/>
          <p:cNvPicPr preferRelativeResize="0"/>
          <p:nvPr/>
        </p:nvPicPr>
        <p:blipFill rotWithShape="1">
          <a:blip r:embed="rId2">
            <a:alphaModFix amt="75000"/>
          </a:blip>
          <a:srcRect l="17266" t="16652"/>
          <a:stretch/>
        </p:blipFill>
        <p:spPr>
          <a:xfrm rot="10800000">
            <a:off x="4688049" y="2278552"/>
            <a:ext cx="4684549" cy="292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2">
            <a:alphaModFix amt="75000"/>
          </a:blip>
          <a:srcRect l="16618" t="14668"/>
          <a:stretch/>
        </p:blipFill>
        <p:spPr>
          <a:xfrm rot="4">
            <a:off x="-57150" y="-190497"/>
            <a:ext cx="4810127" cy="3047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5"/>
          <p:cNvPicPr preferRelativeResize="0"/>
          <p:nvPr/>
        </p:nvPicPr>
        <p:blipFill rotWithShape="1">
          <a:blip r:embed="rId3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5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"/>
          </p:nvPr>
        </p:nvSpPr>
        <p:spPr>
          <a:xfrm>
            <a:off x="1605775" y="3703499"/>
            <a:ext cx="2846700" cy="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2"/>
          </p:nvPr>
        </p:nvSpPr>
        <p:spPr>
          <a:xfrm>
            <a:off x="4688050" y="3703499"/>
            <a:ext cx="2846700" cy="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3"/>
          </p:nvPr>
        </p:nvSpPr>
        <p:spPr>
          <a:xfrm>
            <a:off x="1605779" y="3328943"/>
            <a:ext cx="2846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4"/>
          </p:nvPr>
        </p:nvSpPr>
        <p:spPr>
          <a:xfrm>
            <a:off x="4688055" y="3328943"/>
            <a:ext cx="2846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6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6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54" name="Google Shape;54;p6"/>
          <p:cNvPicPr preferRelativeResize="0"/>
          <p:nvPr/>
        </p:nvPicPr>
        <p:blipFill rotWithShape="1">
          <a:blip r:embed="rId3">
            <a:alphaModFix amt="75000"/>
          </a:blip>
          <a:srcRect l="24087" t="19903"/>
          <a:stretch/>
        </p:blipFill>
        <p:spPr>
          <a:xfrm>
            <a:off x="-104775" y="-85500"/>
            <a:ext cx="3714749" cy="242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6"/>
          <p:cNvPicPr preferRelativeResize="0"/>
          <p:nvPr/>
        </p:nvPicPr>
        <p:blipFill rotWithShape="1">
          <a:blip r:embed="rId3">
            <a:alphaModFix amt="75000"/>
          </a:blip>
          <a:srcRect l="22039" t="14089"/>
          <a:stretch/>
        </p:blipFill>
        <p:spPr>
          <a:xfrm rot="-10799995">
            <a:off x="5705475" y="2752926"/>
            <a:ext cx="3629025" cy="2476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7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title"/>
          </p:nvPr>
        </p:nvSpPr>
        <p:spPr>
          <a:xfrm>
            <a:off x="4381506" y="887025"/>
            <a:ext cx="4038600" cy="9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body" idx="1"/>
          </p:nvPr>
        </p:nvSpPr>
        <p:spPr>
          <a:xfrm>
            <a:off x="4381500" y="1843575"/>
            <a:ext cx="4038600" cy="24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pic>
        <p:nvPicPr>
          <p:cNvPr id="63" name="Google Shape;63;p7"/>
          <p:cNvPicPr preferRelativeResize="0"/>
          <p:nvPr/>
        </p:nvPicPr>
        <p:blipFill rotWithShape="1">
          <a:blip r:embed="rId3">
            <a:alphaModFix amt="75000"/>
          </a:blip>
          <a:srcRect l="24156" t="16303"/>
          <a:stretch/>
        </p:blipFill>
        <p:spPr>
          <a:xfrm rot="5400000">
            <a:off x="5767588" y="527636"/>
            <a:ext cx="4294574" cy="2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9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9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970400" y="1168075"/>
            <a:ext cx="3133800" cy="18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ubTitle" idx="1"/>
          </p:nvPr>
        </p:nvSpPr>
        <p:spPr>
          <a:xfrm>
            <a:off x="970400" y="3167250"/>
            <a:ext cx="31338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9" name="Google Shape;79;p9"/>
          <p:cNvPicPr preferRelativeResize="0"/>
          <p:nvPr/>
        </p:nvPicPr>
        <p:blipFill rotWithShape="1">
          <a:blip r:embed="rId3">
            <a:alphaModFix amt="75000"/>
          </a:blip>
          <a:srcRect l="19106" t="4942"/>
          <a:stretch/>
        </p:blipFill>
        <p:spPr>
          <a:xfrm rot="-5400000">
            <a:off x="-727588" y="1263239"/>
            <a:ext cx="4580326" cy="333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0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0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0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0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title"/>
          </p:nvPr>
        </p:nvSpPr>
        <p:spPr>
          <a:xfrm rot="300">
            <a:off x="720000" y="3295650"/>
            <a:ext cx="3433500" cy="120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1"/>
          <p:cNvPicPr preferRelativeResize="0"/>
          <p:nvPr/>
        </p:nvPicPr>
        <p:blipFill rotWithShape="1">
          <a:blip r:embed="rId2">
            <a:alphaModFix/>
          </a:blip>
          <a:srcRect t="1620" b="17753"/>
          <a:stretch/>
        </p:blipFill>
        <p:spPr>
          <a:xfrm>
            <a:off x="-181700" y="-257175"/>
            <a:ext cx="9649551" cy="566737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1"/>
          <p:cNvSpPr/>
          <p:nvPr/>
        </p:nvSpPr>
        <p:spPr>
          <a:xfrm rot="-5400000">
            <a:off x="2011650" y="-2135075"/>
            <a:ext cx="5316600" cy="9339900"/>
          </a:xfrm>
          <a:prstGeom prst="rect">
            <a:avLst/>
          </a:prstGeom>
          <a:gradFill>
            <a:gsLst>
              <a:gs pos="0">
                <a:srgbClr val="10355F">
                  <a:alpha val="59215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10355F">
                  <a:alpha val="59215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1"/>
          <p:cNvSpPr/>
          <p:nvPr/>
        </p:nvSpPr>
        <p:spPr>
          <a:xfrm rot="10800000">
            <a:off x="-371475" y="-85500"/>
            <a:ext cx="895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8739750" y="-117725"/>
            <a:ext cx="781200" cy="5305200"/>
          </a:xfrm>
          <a:prstGeom prst="rect">
            <a:avLst/>
          </a:prstGeom>
          <a:gradFill>
            <a:gsLst>
              <a:gs pos="0">
                <a:srgbClr val="FFFFFF">
                  <a:alpha val="47450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title" hasCustomPrompt="1"/>
          </p:nvPr>
        </p:nvSpPr>
        <p:spPr>
          <a:xfrm rot="186">
            <a:off x="977225" y="1686338"/>
            <a:ext cx="5538000" cy="1234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81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1"/>
          <p:cNvSpPr txBox="1">
            <a:spLocks noGrp="1"/>
          </p:cNvSpPr>
          <p:nvPr>
            <p:ph type="subTitle" idx="1"/>
          </p:nvPr>
        </p:nvSpPr>
        <p:spPr>
          <a:xfrm>
            <a:off x="977225" y="2821638"/>
            <a:ext cx="5538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93" name="Google Shape;93;p11"/>
          <p:cNvPicPr preferRelativeResize="0"/>
          <p:nvPr/>
        </p:nvPicPr>
        <p:blipFill rotWithShape="1">
          <a:blip r:embed="rId3">
            <a:alphaModFix amt="75000"/>
          </a:blip>
          <a:srcRect/>
          <a:stretch/>
        </p:blipFill>
        <p:spPr>
          <a:xfrm rot="6015032">
            <a:off x="3802652" y="445901"/>
            <a:ext cx="7113000" cy="440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1"/>
          <p:cNvPicPr preferRelativeResize="0"/>
          <p:nvPr/>
        </p:nvPicPr>
        <p:blipFill rotWithShape="1">
          <a:blip r:embed="rId3">
            <a:alphaModFix amt="75000"/>
          </a:blip>
          <a:srcRect l="-60" t="537"/>
          <a:stretch/>
        </p:blipFill>
        <p:spPr>
          <a:xfrm rot="-5399997">
            <a:off x="-1590800" y="1404054"/>
            <a:ext cx="5772273" cy="3552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37000">
              <a:schemeClr val="dk1"/>
            </a:gs>
            <a:gs pos="63000">
              <a:schemeClr val="dk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2475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udiowide"/>
              <a:buNone/>
              <a:defRPr sz="28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2475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60" r:id="rId10"/>
    <p:sldLayoutId id="2147483661" r:id="rId11"/>
    <p:sldLayoutId id="2147483662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hyperlink" Target="https://docs.google.com/spreadsheets/d/1KIkFJwwWqe0PtBsYMlvzRNmxRWbv6_92XS4Z8yIkknQ/copy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8.png"/><Relationship Id="rId4" Type="http://schemas.openxmlformats.org/officeDocument/2006/relationships/hyperlink" Target="https://docs.google.com/spreadsheets/d/1KIkFJwwWqe0PtBsYMlvzRNmxRWbv6_92XS4Z8yIkknQ/cop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/>
          <p:nvPr/>
        </p:nvSpPr>
        <p:spPr>
          <a:xfrm>
            <a:off x="1727250" y="1228150"/>
            <a:ext cx="5689500" cy="2476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0"/>
          <p:cNvSpPr txBox="1">
            <a:spLocks noGrp="1"/>
          </p:cNvSpPr>
          <p:nvPr>
            <p:ph type="ctrTitle"/>
          </p:nvPr>
        </p:nvSpPr>
        <p:spPr>
          <a:xfrm>
            <a:off x="1625850" y="1317528"/>
            <a:ext cx="5892300" cy="235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 Security final Exam</a:t>
            </a:r>
            <a:endParaRPr lang="en-US">
              <a:solidFill>
                <a:srgbClr val="CC0000"/>
              </a:solidFill>
            </a:endParaRPr>
          </a:p>
        </p:txBody>
      </p:sp>
      <p:sp>
        <p:nvSpPr>
          <p:cNvPr id="283" name="Google Shape;283;p30"/>
          <p:cNvSpPr txBox="1">
            <a:spLocks noGrp="1"/>
          </p:cNvSpPr>
          <p:nvPr>
            <p:ph type="subTitle" idx="1"/>
          </p:nvPr>
        </p:nvSpPr>
        <p:spPr>
          <a:xfrm>
            <a:off x="1625850" y="3778500"/>
            <a:ext cx="5892300" cy="4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Hansel Ricardo – Course-Net</a:t>
            </a:r>
            <a:endParaRPr/>
          </a:p>
        </p:txBody>
      </p:sp>
      <p:grpSp>
        <p:nvGrpSpPr>
          <p:cNvPr id="284" name="Google Shape;284;p30"/>
          <p:cNvGrpSpPr/>
          <p:nvPr/>
        </p:nvGrpSpPr>
        <p:grpSpPr>
          <a:xfrm>
            <a:off x="1006807" y="487596"/>
            <a:ext cx="288601" cy="1096693"/>
            <a:chOff x="1006700" y="2603975"/>
            <a:chExt cx="55450" cy="210700"/>
          </a:xfrm>
        </p:grpSpPr>
        <p:sp>
          <p:nvSpPr>
            <p:cNvPr id="285" name="Google Shape;285;p30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0"/>
          <p:cNvGrpSpPr/>
          <p:nvPr/>
        </p:nvGrpSpPr>
        <p:grpSpPr>
          <a:xfrm rot="5400000">
            <a:off x="7769557" y="3906771"/>
            <a:ext cx="288601" cy="1096693"/>
            <a:chOff x="1006700" y="2603975"/>
            <a:chExt cx="55450" cy="210700"/>
          </a:xfrm>
        </p:grpSpPr>
        <p:sp>
          <p:nvSpPr>
            <p:cNvPr id="292" name="Google Shape;292;p30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" name="Google Shape;298;p30"/>
          <p:cNvGrpSpPr/>
          <p:nvPr/>
        </p:nvGrpSpPr>
        <p:grpSpPr>
          <a:xfrm>
            <a:off x="551124" y="3629702"/>
            <a:ext cx="1178637" cy="1096691"/>
            <a:chOff x="827350" y="3629733"/>
            <a:chExt cx="1431600" cy="1332067"/>
          </a:xfrm>
        </p:grpSpPr>
        <p:sp>
          <p:nvSpPr>
            <p:cNvPr id="299" name="Google Shape;299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30"/>
          <p:cNvGrpSpPr/>
          <p:nvPr/>
        </p:nvGrpSpPr>
        <p:grpSpPr>
          <a:xfrm>
            <a:off x="322602" y="2902809"/>
            <a:ext cx="781224" cy="726909"/>
            <a:chOff x="827350" y="3629733"/>
            <a:chExt cx="1431600" cy="1332067"/>
          </a:xfrm>
        </p:grpSpPr>
        <p:sp>
          <p:nvSpPr>
            <p:cNvPr id="303" name="Google Shape;303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30"/>
          <p:cNvGrpSpPr/>
          <p:nvPr/>
        </p:nvGrpSpPr>
        <p:grpSpPr>
          <a:xfrm>
            <a:off x="1816189" y="4394848"/>
            <a:ext cx="356325" cy="331552"/>
            <a:chOff x="827350" y="3629733"/>
            <a:chExt cx="1431600" cy="1332067"/>
          </a:xfrm>
        </p:grpSpPr>
        <p:sp>
          <p:nvSpPr>
            <p:cNvPr id="307" name="Google Shape;307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" name="Google Shape;310;p30"/>
          <p:cNvGrpSpPr/>
          <p:nvPr/>
        </p:nvGrpSpPr>
        <p:grpSpPr>
          <a:xfrm>
            <a:off x="7466251" y="219713"/>
            <a:ext cx="895180" cy="832942"/>
            <a:chOff x="827350" y="3629733"/>
            <a:chExt cx="1431600" cy="1332067"/>
          </a:xfrm>
        </p:grpSpPr>
        <p:sp>
          <p:nvSpPr>
            <p:cNvPr id="311" name="Google Shape;311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314;p30"/>
          <p:cNvGrpSpPr/>
          <p:nvPr/>
        </p:nvGrpSpPr>
        <p:grpSpPr>
          <a:xfrm>
            <a:off x="8131283" y="1065715"/>
            <a:ext cx="598982" cy="557337"/>
            <a:chOff x="827350" y="3629733"/>
            <a:chExt cx="1431600" cy="1332067"/>
          </a:xfrm>
        </p:grpSpPr>
        <p:sp>
          <p:nvSpPr>
            <p:cNvPr id="315" name="Google Shape;315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30"/>
          <p:cNvGrpSpPr/>
          <p:nvPr/>
        </p:nvGrpSpPr>
        <p:grpSpPr>
          <a:xfrm>
            <a:off x="6901231" y="620669"/>
            <a:ext cx="464268" cy="431989"/>
            <a:chOff x="827350" y="3629733"/>
            <a:chExt cx="1431600" cy="1332067"/>
          </a:xfrm>
        </p:grpSpPr>
        <p:sp>
          <p:nvSpPr>
            <p:cNvPr id="319" name="Google Shape;319;p3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2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2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796" name="Google Shape;796;p42"/>
          <p:cNvSpPr txBox="1">
            <a:spLocks noGrp="1"/>
          </p:cNvSpPr>
          <p:nvPr>
            <p:ph type="body" idx="1"/>
          </p:nvPr>
        </p:nvSpPr>
        <p:spPr>
          <a:xfrm>
            <a:off x="720000" y="1456400"/>
            <a:ext cx="7704000" cy="25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</a:pPr>
            <a:r>
              <a:rPr lang="en"/>
              <a:t>Mercury is the closest planet to the Sun and the smallest one in the Solar System</a:t>
            </a:r>
            <a:endParaRPr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</a:pPr>
            <a:r>
              <a:rPr lang="en"/>
              <a:t>Mars is full of iron oxide dust, which gives the planet its reddish cast</a:t>
            </a:r>
            <a:endParaRPr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</a:pPr>
            <a:r>
              <a:rPr lang="en"/>
              <a:t>Jupiter is a gas giant and the biggest planet in the Solar System</a:t>
            </a:r>
            <a:endParaRPr/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"/>
              <a:buChar char="●"/>
            </a:pPr>
            <a:r>
              <a:rPr lang="en"/>
              <a:t>AUTHOR (YEAR). </a:t>
            </a:r>
            <a:r>
              <a:rPr lang="en" i="1"/>
              <a:t>Title of the publication</a:t>
            </a:r>
            <a:r>
              <a:rPr lang="en"/>
              <a:t>. Publisher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</a:pPr>
            <a:r>
              <a:rPr lang="en"/>
              <a:t>Venus has a beautiful name and is the second planet from the Sun</a:t>
            </a:r>
            <a:endParaRPr/>
          </a:p>
        </p:txBody>
      </p:sp>
      <p:grpSp>
        <p:nvGrpSpPr>
          <p:cNvPr id="797" name="Google Shape;797;p42"/>
          <p:cNvGrpSpPr/>
          <p:nvPr/>
        </p:nvGrpSpPr>
        <p:grpSpPr>
          <a:xfrm rot="10800000">
            <a:off x="206982" y="423196"/>
            <a:ext cx="288601" cy="1096693"/>
            <a:chOff x="1006700" y="2603975"/>
            <a:chExt cx="55450" cy="210700"/>
          </a:xfrm>
        </p:grpSpPr>
        <p:sp>
          <p:nvSpPr>
            <p:cNvPr id="798" name="Google Shape;798;p42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2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2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2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2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2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42"/>
          <p:cNvGrpSpPr/>
          <p:nvPr/>
        </p:nvGrpSpPr>
        <p:grpSpPr>
          <a:xfrm>
            <a:off x="7882402" y="3927185"/>
            <a:ext cx="1096749" cy="1020364"/>
            <a:chOff x="827350" y="3629733"/>
            <a:chExt cx="1431600" cy="1332067"/>
          </a:xfrm>
        </p:grpSpPr>
        <p:sp>
          <p:nvSpPr>
            <p:cNvPr id="805" name="Google Shape;805;p42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2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2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42"/>
          <p:cNvGrpSpPr/>
          <p:nvPr/>
        </p:nvGrpSpPr>
        <p:grpSpPr>
          <a:xfrm>
            <a:off x="7771279" y="3271162"/>
            <a:ext cx="510366" cy="474882"/>
            <a:chOff x="827350" y="3629733"/>
            <a:chExt cx="1431600" cy="1332067"/>
          </a:xfrm>
        </p:grpSpPr>
        <p:sp>
          <p:nvSpPr>
            <p:cNvPr id="809" name="Google Shape;809;p42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2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2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" name="Google Shape;812;p42"/>
          <p:cNvGrpSpPr/>
          <p:nvPr/>
        </p:nvGrpSpPr>
        <p:grpSpPr>
          <a:xfrm>
            <a:off x="7247377" y="4412793"/>
            <a:ext cx="401134" cy="373245"/>
            <a:chOff x="827350" y="3629733"/>
            <a:chExt cx="1431600" cy="1332067"/>
          </a:xfrm>
        </p:grpSpPr>
        <p:sp>
          <p:nvSpPr>
            <p:cNvPr id="813" name="Google Shape;813;p42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2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2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43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43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Theoretical framework</a:t>
            </a:r>
            <a:endParaRPr/>
          </a:p>
        </p:txBody>
      </p:sp>
      <p:sp>
        <p:nvSpPr>
          <p:cNvPr id="822" name="Google Shape;822;p43"/>
          <p:cNvSpPr txBox="1"/>
          <p:nvPr/>
        </p:nvSpPr>
        <p:spPr>
          <a:xfrm>
            <a:off x="1445803" y="1229625"/>
            <a:ext cx="34872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Theoretical framework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823" name="Google Shape;823;p43"/>
          <p:cNvSpPr txBox="1"/>
          <p:nvPr/>
        </p:nvSpPr>
        <p:spPr>
          <a:xfrm>
            <a:off x="713225" y="1929075"/>
            <a:ext cx="21432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Key terms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824" name="Google Shape;824;p43"/>
          <p:cNvSpPr txBox="1"/>
          <p:nvPr/>
        </p:nvSpPr>
        <p:spPr>
          <a:xfrm>
            <a:off x="3210724" y="1929075"/>
            <a:ext cx="27753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Relevant theories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825" name="Google Shape;825;p43"/>
          <p:cNvSpPr txBox="1"/>
          <p:nvPr/>
        </p:nvSpPr>
        <p:spPr>
          <a:xfrm>
            <a:off x="713225" y="2199375"/>
            <a:ext cx="2143200" cy="6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Mercury is small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28575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Earth harbors life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28575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Jupiter is quite big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826" name="Google Shape;826;p43"/>
          <p:cNvCxnSpPr>
            <a:stCxn id="822" idx="2"/>
            <a:endCxn id="823" idx="0"/>
          </p:cNvCxnSpPr>
          <p:nvPr/>
        </p:nvCxnSpPr>
        <p:spPr>
          <a:xfrm rot="5400000">
            <a:off x="2348653" y="1088475"/>
            <a:ext cx="276900" cy="1404600"/>
          </a:xfrm>
          <a:prstGeom prst="bentConnector3">
            <a:avLst>
              <a:gd name="adj1" fmla="val 4997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7" name="Google Shape;827;p43"/>
          <p:cNvCxnSpPr>
            <a:stCxn id="822" idx="2"/>
            <a:endCxn id="824" idx="0"/>
          </p:cNvCxnSpPr>
          <p:nvPr/>
        </p:nvCxnSpPr>
        <p:spPr>
          <a:xfrm rot="-5400000" flipH="1">
            <a:off x="3755503" y="1086225"/>
            <a:ext cx="276900" cy="1409100"/>
          </a:xfrm>
          <a:prstGeom prst="bentConnector3">
            <a:avLst>
              <a:gd name="adj1" fmla="val 4997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8" name="Google Shape;828;p43"/>
          <p:cNvSpPr txBox="1"/>
          <p:nvPr/>
        </p:nvSpPr>
        <p:spPr>
          <a:xfrm>
            <a:off x="6161679" y="2435250"/>
            <a:ext cx="2077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Framework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829" name="Google Shape;829;p43"/>
          <p:cNvSpPr txBox="1"/>
          <p:nvPr/>
        </p:nvSpPr>
        <p:spPr>
          <a:xfrm>
            <a:off x="6161675" y="2801825"/>
            <a:ext cx="2077500" cy="18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Venus has a beautiful name and is the second planet from the Sun. It’s terribly hot, even hotter than Mercury, and its atmosphere is extremely poisonous 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30" name="Google Shape;830;p43"/>
          <p:cNvSpPr txBox="1"/>
          <p:nvPr/>
        </p:nvSpPr>
        <p:spPr>
          <a:xfrm>
            <a:off x="3693375" y="2351775"/>
            <a:ext cx="1809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Theory 1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831" name="Google Shape;831;p43"/>
          <p:cNvSpPr txBox="1"/>
          <p:nvPr/>
        </p:nvSpPr>
        <p:spPr>
          <a:xfrm>
            <a:off x="3409925" y="2584250"/>
            <a:ext cx="2376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Saturn is a gas giant and has rings 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32" name="Google Shape;832;p43"/>
          <p:cNvSpPr txBox="1"/>
          <p:nvPr/>
        </p:nvSpPr>
        <p:spPr>
          <a:xfrm>
            <a:off x="3693325" y="3424241"/>
            <a:ext cx="18099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Theory 2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833" name="Google Shape;833;p43"/>
          <p:cNvSpPr txBox="1"/>
          <p:nvPr/>
        </p:nvSpPr>
        <p:spPr>
          <a:xfrm>
            <a:off x="3409875" y="3656725"/>
            <a:ext cx="2376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Neptune is the fourth-largest planet 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834" name="Google Shape;834;p43"/>
          <p:cNvGrpSpPr/>
          <p:nvPr/>
        </p:nvGrpSpPr>
        <p:grpSpPr>
          <a:xfrm>
            <a:off x="5858900" y="1982391"/>
            <a:ext cx="156600" cy="2626326"/>
            <a:chOff x="5797375" y="1379625"/>
            <a:chExt cx="156600" cy="3268200"/>
          </a:xfrm>
        </p:grpSpPr>
        <p:cxnSp>
          <p:nvCxnSpPr>
            <p:cNvPr id="835" name="Google Shape;835;p43"/>
            <p:cNvCxnSpPr/>
            <p:nvPr/>
          </p:nvCxnSpPr>
          <p:spPr>
            <a:xfrm>
              <a:off x="5940475" y="1379625"/>
              <a:ext cx="13500" cy="3268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6" name="Google Shape;836;p43"/>
            <p:cNvCxnSpPr/>
            <p:nvPr/>
          </p:nvCxnSpPr>
          <p:spPr>
            <a:xfrm>
              <a:off x="5797375" y="1379625"/>
              <a:ext cx="1473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7" name="Google Shape;837;p43"/>
            <p:cNvCxnSpPr/>
            <p:nvPr/>
          </p:nvCxnSpPr>
          <p:spPr>
            <a:xfrm>
              <a:off x="5804072" y="4647825"/>
              <a:ext cx="1473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38" name="Google Shape;838;p43"/>
          <p:cNvSpPr/>
          <p:nvPr/>
        </p:nvSpPr>
        <p:spPr>
          <a:xfrm>
            <a:off x="6208025" y="1685314"/>
            <a:ext cx="689400" cy="6963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" name="Google Shape;839;p43"/>
          <p:cNvGrpSpPr/>
          <p:nvPr/>
        </p:nvGrpSpPr>
        <p:grpSpPr>
          <a:xfrm>
            <a:off x="6369083" y="1849845"/>
            <a:ext cx="367304" cy="367247"/>
            <a:chOff x="2685825" y="840375"/>
            <a:chExt cx="481900" cy="481825"/>
          </a:xfrm>
        </p:grpSpPr>
        <p:sp>
          <p:nvSpPr>
            <p:cNvPr id="840" name="Google Shape;840;p43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1" name="Google Shape;841;p43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42" name="Google Shape;842;p43"/>
          <p:cNvGrpSpPr/>
          <p:nvPr/>
        </p:nvGrpSpPr>
        <p:grpSpPr>
          <a:xfrm rot="10800000">
            <a:off x="8665182" y="423196"/>
            <a:ext cx="288601" cy="1096693"/>
            <a:chOff x="1006700" y="2603975"/>
            <a:chExt cx="55450" cy="210700"/>
          </a:xfrm>
        </p:grpSpPr>
        <p:sp>
          <p:nvSpPr>
            <p:cNvPr id="843" name="Google Shape;843;p43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3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3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3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3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3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43"/>
          <p:cNvGrpSpPr/>
          <p:nvPr/>
        </p:nvGrpSpPr>
        <p:grpSpPr>
          <a:xfrm>
            <a:off x="348149" y="4062509"/>
            <a:ext cx="927391" cy="862780"/>
            <a:chOff x="827350" y="3629733"/>
            <a:chExt cx="1431600" cy="1332067"/>
          </a:xfrm>
        </p:grpSpPr>
        <p:sp>
          <p:nvSpPr>
            <p:cNvPr id="850" name="Google Shape;850;p4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" name="Google Shape;853;p43"/>
          <p:cNvGrpSpPr/>
          <p:nvPr/>
        </p:nvGrpSpPr>
        <p:grpSpPr>
          <a:xfrm>
            <a:off x="1463586" y="4557659"/>
            <a:ext cx="463695" cy="431323"/>
            <a:chOff x="827350" y="3629733"/>
            <a:chExt cx="1431600" cy="1332067"/>
          </a:xfrm>
        </p:grpSpPr>
        <p:sp>
          <p:nvSpPr>
            <p:cNvPr id="854" name="Google Shape;854;p4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43"/>
          <p:cNvGrpSpPr/>
          <p:nvPr/>
        </p:nvGrpSpPr>
        <p:grpSpPr>
          <a:xfrm>
            <a:off x="1359655" y="3685543"/>
            <a:ext cx="748584" cy="696272"/>
            <a:chOff x="827350" y="3629733"/>
            <a:chExt cx="1431600" cy="1332067"/>
          </a:xfrm>
        </p:grpSpPr>
        <p:sp>
          <p:nvSpPr>
            <p:cNvPr id="858" name="Google Shape;858;p4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44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44"/>
          <p:cNvSpPr/>
          <p:nvPr/>
        </p:nvSpPr>
        <p:spPr>
          <a:xfrm>
            <a:off x="3880500" y="1554975"/>
            <a:ext cx="1383000" cy="1383000"/>
          </a:xfrm>
          <a:prstGeom prst="pie">
            <a:avLst>
              <a:gd name="adj1" fmla="val 16169877"/>
              <a:gd name="adj2" fmla="val 1343169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44"/>
          <p:cNvSpPr/>
          <p:nvPr/>
        </p:nvSpPr>
        <p:spPr>
          <a:xfrm>
            <a:off x="6664043" y="1554975"/>
            <a:ext cx="1383000" cy="1383000"/>
          </a:xfrm>
          <a:prstGeom prst="pie">
            <a:avLst>
              <a:gd name="adj1" fmla="val 16169877"/>
              <a:gd name="adj2" fmla="val 616012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44"/>
          <p:cNvSpPr/>
          <p:nvPr/>
        </p:nvSpPr>
        <p:spPr>
          <a:xfrm>
            <a:off x="1096950" y="1554975"/>
            <a:ext cx="1383000" cy="1383000"/>
          </a:xfrm>
          <a:prstGeom prst="pie">
            <a:avLst>
              <a:gd name="adj1" fmla="val 16169877"/>
              <a:gd name="adj2" fmla="val 1073618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44"/>
          <p:cNvSpPr/>
          <p:nvPr/>
        </p:nvSpPr>
        <p:spPr>
          <a:xfrm>
            <a:off x="4100400" y="1774875"/>
            <a:ext cx="943200" cy="9432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44"/>
          <p:cNvSpPr/>
          <p:nvPr/>
        </p:nvSpPr>
        <p:spPr>
          <a:xfrm>
            <a:off x="6883943" y="1774875"/>
            <a:ext cx="943200" cy="9432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44"/>
          <p:cNvSpPr/>
          <p:nvPr/>
        </p:nvSpPr>
        <p:spPr>
          <a:xfrm>
            <a:off x="1316850" y="1774875"/>
            <a:ext cx="943200" cy="9432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4"/>
          <p:cNvSpPr txBox="1">
            <a:spLocks noGrp="1"/>
          </p:cNvSpPr>
          <p:nvPr>
            <p:ph type="title" idx="9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Percentages</a:t>
            </a:r>
            <a:endParaRPr/>
          </a:p>
        </p:txBody>
      </p:sp>
      <p:sp>
        <p:nvSpPr>
          <p:cNvPr id="873" name="Google Shape;873;p44"/>
          <p:cNvSpPr txBox="1">
            <a:spLocks noGrp="1"/>
          </p:cNvSpPr>
          <p:nvPr>
            <p:ph type="title"/>
          </p:nvPr>
        </p:nvSpPr>
        <p:spPr>
          <a:xfrm>
            <a:off x="867750" y="3269200"/>
            <a:ext cx="18414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874" name="Google Shape;874;p44"/>
          <p:cNvSpPr txBox="1">
            <a:spLocks noGrp="1"/>
          </p:cNvSpPr>
          <p:nvPr>
            <p:ph type="subTitle" idx="1"/>
          </p:nvPr>
        </p:nvSpPr>
        <p:spPr>
          <a:xfrm>
            <a:off x="867750" y="3500976"/>
            <a:ext cx="1841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far away from us</a:t>
            </a:r>
            <a:endParaRPr/>
          </a:p>
        </p:txBody>
      </p:sp>
      <p:sp>
        <p:nvSpPr>
          <p:cNvPr id="875" name="Google Shape;875;p44"/>
          <p:cNvSpPr txBox="1">
            <a:spLocks noGrp="1"/>
          </p:cNvSpPr>
          <p:nvPr>
            <p:ph type="title" idx="2"/>
          </p:nvPr>
        </p:nvSpPr>
        <p:spPr>
          <a:xfrm>
            <a:off x="3651596" y="3269200"/>
            <a:ext cx="18414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876" name="Google Shape;876;p44"/>
          <p:cNvSpPr txBox="1">
            <a:spLocks noGrp="1"/>
          </p:cNvSpPr>
          <p:nvPr>
            <p:ph type="subTitle" idx="3"/>
          </p:nvPr>
        </p:nvSpPr>
        <p:spPr>
          <a:xfrm>
            <a:off x="3651596" y="3500976"/>
            <a:ext cx="1841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877" name="Google Shape;877;p44"/>
          <p:cNvSpPr txBox="1">
            <a:spLocks noGrp="1"/>
          </p:cNvSpPr>
          <p:nvPr>
            <p:ph type="title" idx="4"/>
          </p:nvPr>
        </p:nvSpPr>
        <p:spPr>
          <a:xfrm>
            <a:off x="6434843" y="3269200"/>
            <a:ext cx="18414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878" name="Google Shape;878;p44"/>
          <p:cNvSpPr txBox="1">
            <a:spLocks noGrp="1"/>
          </p:cNvSpPr>
          <p:nvPr>
            <p:ph type="subTitle" idx="5"/>
          </p:nvPr>
        </p:nvSpPr>
        <p:spPr>
          <a:xfrm>
            <a:off x="6434843" y="3500976"/>
            <a:ext cx="1841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879" name="Google Shape;879;p44"/>
          <p:cNvSpPr txBox="1">
            <a:spLocks noGrp="1"/>
          </p:cNvSpPr>
          <p:nvPr>
            <p:ph type="title" idx="6"/>
          </p:nvPr>
        </p:nvSpPr>
        <p:spPr>
          <a:xfrm>
            <a:off x="1316850" y="1989375"/>
            <a:ext cx="943200" cy="5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880" name="Google Shape;880;p44"/>
          <p:cNvSpPr txBox="1">
            <a:spLocks noGrp="1"/>
          </p:cNvSpPr>
          <p:nvPr>
            <p:ph type="title" idx="7"/>
          </p:nvPr>
        </p:nvSpPr>
        <p:spPr>
          <a:xfrm>
            <a:off x="4100400" y="1989375"/>
            <a:ext cx="943200" cy="5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85%</a:t>
            </a:r>
            <a:endParaRPr/>
          </a:p>
        </p:txBody>
      </p:sp>
      <p:sp>
        <p:nvSpPr>
          <p:cNvPr id="881" name="Google Shape;881;p44"/>
          <p:cNvSpPr txBox="1">
            <a:spLocks noGrp="1"/>
          </p:cNvSpPr>
          <p:nvPr>
            <p:ph type="title" idx="8"/>
          </p:nvPr>
        </p:nvSpPr>
        <p:spPr>
          <a:xfrm>
            <a:off x="6883943" y="1989375"/>
            <a:ext cx="943200" cy="5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53%</a:t>
            </a:r>
            <a:endParaRPr/>
          </a:p>
        </p:txBody>
      </p:sp>
      <p:grpSp>
        <p:nvGrpSpPr>
          <p:cNvPr id="882" name="Google Shape;882;p44"/>
          <p:cNvGrpSpPr/>
          <p:nvPr/>
        </p:nvGrpSpPr>
        <p:grpSpPr>
          <a:xfrm rot="10800000">
            <a:off x="159357" y="423196"/>
            <a:ext cx="288601" cy="1096693"/>
            <a:chOff x="1006700" y="2603975"/>
            <a:chExt cx="55450" cy="210700"/>
          </a:xfrm>
        </p:grpSpPr>
        <p:sp>
          <p:nvSpPr>
            <p:cNvPr id="883" name="Google Shape;883;p44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4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4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4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4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4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44"/>
          <p:cNvGrpSpPr/>
          <p:nvPr/>
        </p:nvGrpSpPr>
        <p:grpSpPr>
          <a:xfrm>
            <a:off x="8034824" y="4131134"/>
            <a:ext cx="927391" cy="862780"/>
            <a:chOff x="827350" y="3629733"/>
            <a:chExt cx="1431600" cy="1332067"/>
          </a:xfrm>
        </p:grpSpPr>
        <p:sp>
          <p:nvSpPr>
            <p:cNvPr id="890" name="Google Shape;890;p44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4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4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44"/>
          <p:cNvGrpSpPr/>
          <p:nvPr/>
        </p:nvGrpSpPr>
        <p:grpSpPr>
          <a:xfrm>
            <a:off x="8265301" y="3412938"/>
            <a:ext cx="552884" cy="514178"/>
            <a:chOff x="827350" y="3629733"/>
            <a:chExt cx="1431600" cy="1332067"/>
          </a:xfrm>
        </p:grpSpPr>
        <p:sp>
          <p:nvSpPr>
            <p:cNvPr id="894" name="Google Shape;894;p44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4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4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44"/>
          <p:cNvGrpSpPr/>
          <p:nvPr/>
        </p:nvGrpSpPr>
        <p:grpSpPr>
          <a:xfrm>
            <a:off x="7352014" y="4536899"/>
            <a:ext cx="437354" cy="406813"/>
            <a:chOff x="827350" y="3629733"/>
            <a:chExt cx="1431600" cy="1332067"/>
          </a:xfrm>
        </p:grpSpPr>
        <p:sp>
          <p:nvSpPr>
            <p:cNvPr id="898" name="Google Shape;898;p44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4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4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45"/>
          <p:cNvSpPr/>
          <p:nvPr/>
        </p:nvSpPr>
        <p:spPr>
          <a:xfrm>
            <a:off x="713225" y="1319800"/>
            <a:ext cx="7704000" cy="3279600"/>
          </a:xfrm>
          <a:prstGeom prst="snip2DiagRect">
            <a:avLst>
              <a:gd name="adj1" fmla="val 0"/>
              <a:gd name="adj2" fmla="val 601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45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45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graphicFrame>
        <p:nvGraphicFramePr>
          <p:cNvPr id="908" name="Google Shape;908;p45"/>
          <p:cNvGraphicFramePr/>
          <p:nvPr/>
        </p:nvGraphicFramePr>
        <p:xfrm>
          <a:off x="713250" y="1319800"/>
          <a:ext cx="7704000" cy="3279660"/>
        </p:xfrm>
        <a:graphic>
          <a:graphicData uri="http://schemas.openxmlformats.org/drawingml/2006/table">
            <a:tbl>
              <a:tblPr>
                <a:noFill/>
                <a:tableStyleId>{B7A71C97-7E7A-4AB1-9342-F3A83145307E}</a:tableStyleId>
              </a:tblPr>
              <a:tblGrid>
                <a:gridCol w="128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57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Jan</a:t>
                      </a:r>
                      <a:endParaRPr sz="18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Feb</a:t>
                      </a:r>
                      <a:endParaRPr sz="18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Mar</a:t>
                      </a:r>
                      <a:endParaRPr sz="18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Apr</a:t>
                      </a:r>
                      <a:endParaRPr sz="18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May</a:t>
                      </a:r>
                      <a:endParaRPr sz="18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Jun</a:t>
                      </a:r>
                      <a:endParaRPr sz="18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3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Anaheim"/>
                        <a:ea typeface="Anaheim"/>
                        <a:cs typeface="Anaheim"/>
                        <a:sym typeface="Anahei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Task</a:t>
                      </a:r>
                      <a:endParaRPr sz="16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0355F">
                        <a:alpha val="59069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Description</a:t>
                      </a:r>
                      <a:endParaRPr sz="16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0355F">
                        <a:alpha val="59069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Date</a:t>
                      </a:r>
                      <a:endParaRPr sz="16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0355F">
                        <a:alpha val="59069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Status</a:t>
                      </a:r>
                      <a:endParaRPr sz="1600" b="1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0355F">
                        <a:alpha val="5906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Task 1</a:t>
                      </a:r>
                      <a:endParaRPr sz="1600" b="1">
                        <a:solidFill>
                          <a:schemeClr val="accen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Mars is actually a cold place</a:t>
                      </a:r>
                      <a:endParaRPr sz="1200">
                        <a:solidFill>
                          <a:schemeClr val="lt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Jan 1 - Mar 15</a:t>
                      </a:r>
                      <a:endParaRPr sz="1200">
                        <a:solidFill>
                          <a:schemeClr val="lt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Completed</a:t>
                      </a:r>
                      <a:endParaRPr sz="12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Task 2</a:t>
                      </a:r>
                      <a:endParaRPr sz="1600" b="1">
                        <a:solidFill>
                          <a:schemeClr val="accen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Earth is where we all live on</a:t>
                      </a:r>
                      <a:endParaRPr sz="1200">
                        <a:solidFill>
                          <a:schemeClr val="lt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Feb 1 - Apr 30</a:t>
                      </a:r>
                      <a:endParaRPr sz="1200">
                        <a:solidFill>
                          <a:schemeClr val="lt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In progress</a:t>
                      </a:r>
                      <a:endParaRPr sz="1200">
                        <a:solidFill>
                          <a:schemeClr val="lt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>
                          <a:solidFill>
                            <a:schemeClr val="accen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Task 3</a:t>
                      </a:r>
                      <a:endParaRPr sz="1600" b="1">
                        <a:solidFill>
                          <a:schemeClr val="accen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Venus has a beautiful name</a:t>
                      </a:r>
                      <a:endParaRPr sz="1200">
                        <a:solidFill>
                          <a:schemeClr val="lt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May 15 - Jun 30</a:t>
                      </a:r>
                      <a:endParaRPr sz="1200">
                        <a:solidFill>
                          <a:schemeClr val="lt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Delayed</a:t>
                      </a:r>
                      <a:endParaRPr sz="1200">
                        <a:solidFill>
                          <a:schemeClr val="lt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909" name="Google Shape;909;p45"/>
          <p:cNvGrpSpPr/>
          <p:nvPr/>
        </p:nvGrpSpPr>
        <p:grpSpPr>
          <a:xfrm>
            <a:off x="799525" y="1943325"/>
            <a:ext cx="3063000" cy="200401"/>
            <a:chOff x="952500" y="1389957"/>
            <a:chExt cx="3063000" cy="236713"/>
          </a:xfrm>
        </p:grpSpPr>
        <p:sp>
          <p:nvSpPr>
            <p:cNvPr id="910" name="Google Shape;910;p45"/>
            <p:cNvSpPr/>
            <p:nvPr/>
          </p:nvSpPr>
          <p:spPr>
            <a:xfrm>
              <a:off x="952500" y="1389970"/>
              <a:ext cx="2962500" cy="236700"/>
            </a:xfrm>
            <a:prstGeom prst="roundRect">
              <a:avLst>
                <a:gd name="adj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11" name="Google Shape;911;p45"/>
            <p:cNvSpPr/>
            <p:nvPr/>
          </p:nvSpPr>
          <p:spPr>
            <a:xfrm>
              <a:off x="1862400" y="1389957"/>
              <a:ext cx="2153100" cy="236700"/>
            </a:xfrm>
            <a:prstGeom prst="roundRect">
              <a:avLst>
                <a:gd name="adj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arla"/>
                  <a:ea typeface="Karla"/>
                  <a:cs typeface="Karla"/>
                  <a:sym typeface="Karla"/>
                </a:rPr>
                <a:t>Neptune is an ice giant</a:t>
              </a:r>
              <a:endPara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912" name="Google Shape;912;p45"/>
          <p:cNvSpPr/>
          <p:nvPr/>
        </p:nvSpPr>
        <p:spPr>
          <a:xfrm>
            <a:off x="799525" y="1944975"/>
            <a:ext cx="909900" cy="1971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TASK 1</a:t>
            </a:r>
            <a:endParaRPr sz="1200" b="1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grpSp>
        <p:nvGrpSpPr>
          <p:cNvPr id="913" name="Google Shape;913;p45"/>
          <p:cNvGrpSpPr/>
          <p:nvPr/>
        </p:nvGrpSpPr>
        <p:grpSpPr>
          <a:xfrm>
            <a:off x="3369606" y="2323813"/>
            <a:ext cx="3481826" cy="215802"/>
            <a:chOff x="952500" y="1389967"/>
            <a:chExt cx="2962500" cy="236703"/>
          </a:xfrm>
        </p:grpSpPr>
        <p:sp>
          <p:nvSpPr>
            <p:cNvPr id="914" name="Google Shape;914;p45"/>
            <p:cNvSpPr/>
            <p:nvPr/>
          </p:nvSpPr>
          <p:spPr>
            <a:xfrm>
              <a:off x="952500" y="1389970"/>
              <a:ext cx="2962500" cy="236700"/>
            </a:xfrm>
            <a:prstGeom prst="roundRect">
              <a:avLst>
                <a:gd name="adj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15" name="Google Shape;915;p45"/>
            <p:cNvSpPr/>
            <p:nvPr/>
          </p:nvSpPr>
          <p:spPr>
            <a:xfrm>
              <a:off x="1708110" y="1389967"/>
              <a:ext cx="2206800" cy="236700"/>
            </a:xfrm>
            <a:prstGeom prst="roundRect">
              <a:avLst>
                <a:gd name="adj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arla"/>
                  <a:ea typeface="Karla"/>
                  <a:cs typeface="Karla"/>
                  <a:sym typeface="Karla"/>
                </a:rPr>
                <a:t>Mercury is the smallest planet</a:t>
              </a:r>
              <a:endPara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916" name="Google Shape;916;p45"/>
          <p:cNvSpPr/>
          <p:nvPr/>
        </p:nvSpPr>
        <p:spPr>
          <a:xfrm>
            <a:off x="3369050" y="2323888"/>
            <a:ext cx="909900" cy="2157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TASK 2</a:t>
            </a:r>
            <a:endParaRPr sz="1200" b="1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917" name="Google Shape;917;p45"/>
          <p:cNvSpPr/>
          <p:nvPr/>
        </p:nvSpPr>
        <p:spPr>
          <a:xfrm>
            <a:off x="5698325" y="2719700"/>
            <a:ext cx="2646000" cy="200400"/>
          </a:xfrm>
          <a:prstGeom prst="roundRect">
            <a:avLst>
              <a:gd name="adj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18" name="Google Shape;918;p45"/>
          <p:cNvSpPr/>
          <p:nvPr/>
        </p:nvSpPr>
        <p:spPr>
          <a:xfrm>
            <a:off x="6622250" y="2719700"/>
            <a:ext cx="1733700" cy="200400"/>
          </a:xfrm>
          <a:prstGeom prst="roundRect">
            <a:avLst>
              <a:gd name="adj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Saturn is a gas giant</a:t>
            </a:r>
            <a:endParaRPr sz="12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19" name="Google Shape;919;p45"/>
          <p:cNvSpPr/>
          <p:nvPr/>
        </p:nvSpPr>
        <p:spPr>
          <a:xfrm>
            <a:off x="5712350" y="2719700"/>
            <a:ext cx="909900" cy="1971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TASK 3</a:t>
            </a:r>
            <a:endParaRPr sz="1200" b="1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grpSp>
        <p:nvGrpSpPr>
          <p:cNvPr id="920" name="Google Shape;920;p45"/>
          <p:cNvGrpSpPr/>
          <p:nvPr/>
        </p:nvGrpSpPr>
        <p:grpSpPr>
          <a:xfrm rot="10800000">
            <a:off x="159357" y="3842671"/>
            <a:ext cx="288601" cy="1096693"/>
            <a:chOff x="1006700" y="2603975"/>
            <a:chExt cx="55450" cy="210700"/>
          </a:xfrm>
        </p:grpSpPr>
        <p:sp>
          <p:nvSpPr>
            <p:cNvPr id="921" name="Google Shape;921;p45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5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5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5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5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5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" name="Google Shape;927;p45"/>
          <p:cNvGrpSpPr/>
          <p:nvPr/>
        </p:nvGrpSpPr>
        <p:grpSpPr>
          <a:xfrm>
            <a:off x="8194369" y="209586"/>
            <a:ext cx="767910" cy="714388"/>
            <a:chOff x="827350" y="3629733"/>
            <a:chExt cx="1431600" cy="1332067"/>
          </a:xfrm>
        </p:grpSpPr>
        <p:sp>
          <p:nvSpPr>
            <p:cNvPr id="928" name="Google Shape;928;p45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5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5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45"/>
          <p:cNvGrpSpPr/>
          <p:nvPr/>
        </p:nvGrpSpPr>
        <p:grpSpPr>
          <a:xfrm>
            <a:off x="8579627" y="1005469"/>
            <a:ext cx="437354" cy="406680"/>
            <a:chOff x="827350" y="3629733"/>
            <a:chExt cx="1431600" cy="1332067"/>
          </a:xfrm>
        </p:grpSpPr>
        <p:sp>
          <p:nvSpPr>
            <p:cNvPr id="932" name="Google Shape;932;p45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5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5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46"/>
          <p:cNvSpPr/>
          <p:nvPr/>
        </p:nvSpPr>
        <p:spPr>
          <a:xfrm>
            <a:off x="970400" y="1101263"/>
            <a:ext cx="3133800" cy="18825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0" name="Google Shape;940;p46"/>
          <p:cNvPicPr preferRelativeResize="0"/>
          <p:nvPr/>
        </p:nvPicPr>
        <p:blipFill rotWithShape="1">
          <a:blip r:embed="rId3">
            <a:alphaModFix/>
          </a:blip>
          <a:srcRect r="28668"/>
          <a:stretch/>
        </p:blipFill>
        <p:spPr>
          <a:xfrm>
            <a:off x="4552975" y="539500"/>
            <a:ext cx="3877800" cy="4059900"/>
          </a:xfrm>
          <a:prstGeom prst="snip2DiagRect">
            <a:avLst>
              <a:gd name="adj1" fmla="val 0"/>
              <a:gd name="adj2" fmla="val 715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41" name="Google Shape;941;p46"/>
          <p:cNvSpPr txBox="1">
            <a:spLocks noGrp="1"/>
          </p:cNvSpPr>
          <p:nvPr>
            <p:ph type="title"/>
          </p:nvPr>
        </p:nvSpPr>
        <p:spPr>
          <a:xfrm>
            <a:off x="970400" y="1168075"/>
            <a:ext cx="3133800" cy="18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A picture always</a:t>
            </a:r>
            <a:r>
              <a:rPr lang="en"/>
              <a:t> reinforces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concept</a:t>
            </a:r>
            <a:endParaRPr/>
          </a:p>
        </p:txBody>
      </p:sp>
      <p:pic>
        <p:nvPicPr>
          <p:cNvPr id="942" name="Google Shape;942;p46"/>
          <p:cNvPicPr preferRelativeResize="0"/>
          <p:nvPr/>
        </p:nvPicPr>
        <p:blipFill rotWithShape="1">
          <a:blip r:embed="rId4">
            <a:alphaModFix amt="75000"/>
          </a:blip>
          <a:srcRect l="19106" t="4942"/>
          <a:stretch/>
        </p:blipFill>
        <p:spPr>
          <a:xfrm rot="5400000">
            <a:off x="5263637" y="509564"/>
            <a:ext cx="4580326" cy="33325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3" name="Google Shape;943;p46"/>
          <p:cNvGrpSpPr/>
          <p:nvPr/>
        </p:nvGrpSpPr>
        <p:grpSpPr>
          <a:xfrm rot="5400000">
            <a:off x="2135832" y="-194504"/>
            <a:ext cx="288601" cy="1096693"/>
            <a:chOff x="1006700" y="2603975"/>
            <a:chExt cx="55450" cy="210700"/>
          </a:xfrm>
        </p:grpSpPr>
        <p:sp>
          <p:nvSpPr>
            <p:cNvPr id="944" name="Google Shape;944;p46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6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6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6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6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6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46"/>
          <p:cNvGrpSpPr/>
          <p:nvPr/>
        </p:nvGrpSpPr>
        <p:grpSpPr>
          <a:xfrm>
            <a:off x="7921987" y="3917669"/>
            <a:ext cx="1017582" cy="946700"/>
            <a:chOff x="827350" y="3629733"/>
            <a:chExt cx="1431600" cy="1332067"/>
          </a:xfrm>
        </p:grpSpPr>
        <p:sp>
          <p:nvSpPr>
            <p:cNvPr id="951" name="Google Shape;951;p4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" name="Google Shape;954;p46"/>
          <p:cNvGrpSpPr/>
          <p:nvPr/>
        </p:nvGrpSpPr>
        <p:grpSpPr>
          <a:xfrm>
            <a:off x="7379477" y="4313619"/>
            <a:ext cx="437354" cy="406680"/>
            <a:chOff x="827350" y="3629733"/>
            <a:chExt cx="1431600" cy="1332067"/>
          </a:xfrm>
        </p:grpSpPr>
        <p:sp>
          <p:nvSpPr>
            <p:cNvPr id="955" name="Google Shape;955;p4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46"/>
          <p:cNvGrpSpPr/>
          <p:nvPr/>
        </p:nvGrpSpPr>
        <p:grpSpPr>
          <a:xfrm>
            <a:off x="8035905" y="3275506"/>
            <a:ext cx="572068" cy="532028"/>
            <a:chOff x="827350" y="3629733"/>
            <a:chExt cx="1431600" cy="1332067"/>
          </a:xfrm>
        </p:grpSpPr>
        <p:sp>
          <p:nvSpPr>
            <p:cNvPr id="959" name="Google Shape;959;p4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" name="Google Shape;962;p46"/>
          <p:cNvSpPr txBox="1">
            <a:spLocks noGrp="1"/>
          </p:cNvSpPr>
          <p:nvPr>
            <p:ph type="subTitle" idx="1"/>
          </p:nvPr>
        </p:nvSpPr>
        <p:spPr>
          <a:xfrm>
            <a:off x="970400" y="3167250"/>
            <a:ext cx="31338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Images reveal large amounts of data, so remember: use an image instead of a long text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47"/>
          <p:cNvSpPr/>
          <p:nvPr/>
        </p:nvSpPr>
        <p:spPr>
          <a:xfrm>
            <a:off x="3040625" y="1417050"/>
            <a:ext cx="2674500" cy="6321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47"/>
          <p:cNvSpPr/>
          <p:nvPr/>
        </p:nvSpPr>
        <p:spPr>
          <a:xfrm>
            <a:off x="3040625" y="2253725"/>
            <a:ext cx="2674500" cy="6321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47"/>
          <p:cNvSpPr/>
          <p:nvPr/>
        </p:nvSpPr>
        <p:spPr>
          <a:xfrm>
            <a:off x="3040625" y="3108775"/>
            <a:ext cx="2674500" cy="6321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7"/>
          <p:cNvSpPr/>
          <p:nvPr/>
        </p:nvSpPr>
        <p:spPr>
          <a:xfrm>
            <a:off x="3040625" y="3927225"/>
            <a:ext cx="2674500" cy="6321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47"/>
          <p:cNvSpPr/>
          <p:nvPr/>
        </p:nvSpPr>
        <p:spPr>
          <a:xfrm>
            <a:off x="718150" y="2227325"/>
            <a:ext cx="1539300" cy="15009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47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47"/>
          <p:cNvSpPr txBox="1"/>
          <p:nvPr/>
        </p:nvSpPr>
        <p:spPr>
          <a:xfrm>
            <a:off x="5870551" y="1374975"/>
            <a:ext cx="2493600" cy="7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Mercury is the closest planet to the Sun and the smallest one in the System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74" name="Google Shape;974;p47"/>
          <p:cNvSpPr txBox="1"/>
          <p:nvPr/>
        </p:nvSpPr>
        <p:spPr>
          <a:xfrm>
            <a:off x="5867400" y="2220225"/>
            <a:ext cx="2496300" cy="70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Venus has a beautiful name and is the second planet from the Sun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75" name="Google Shape;975;p47"/>
          <p:cNvSpPr txBox="1"/>
          <p:nvPr/>
        </p:nvSpPr>
        <p:spPr>
          <a:xfrm>
            <a:off x="5867400" y="3056175"/>
            <a:ext cx="2496300" cy="69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Despite being red, Mars is actually a cold place. It’s full of iron oxide dust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76" name="Google Shape;976;p47"/>
          <p:cNvSpPr txBox="1"/>
          <p:nvPr/>
        </p:nvSpPr>
        <p:spPr>
          <a:xfrm>
            <a:off x="5870551" y="3885225"/>
            <a:ext cx="2493600" cy="71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Jupiter is a gas giant and the biggest planet in the Solar System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77" name="Google Shape;977;p47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978" name="Google Shape;978;p47"/>
          <p:cNvSpPr txBox="1"/>
          <p:nvPr/>
        </p:nvSpPr>
        <p:spPr>
          <a:xfrm>
            <a:off x="787460" y="3056175"/>
            <a:ext cx="14007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Mercury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979" name="Google Shape;979;p47"/>
          <p:cNvCxnSpPr>
            <a:stCxn id="971" idx="0"/>
            <a:endCxn id="980" idx="1"/>
          </p:cNvCxnSpPr>
          <p:nvPr/>
        </p:nvCxnSpPr>
        <p:spPr>
          <a:xfrm rot="10800000" flipH="1">
            <a:off x="2257450" y="1733075"/>
            <a:ext cx="783300" cy="12447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1" name="Google Shape;981;p47"/>
          <p:cNvCxnSpPr>
            <a:stCxn id="971" idx="0"/>
            <a:endCxn id="982" idx="1"/>
          </p:cNvCxnSpPr>
          <p:nvPr/>
        </p:nvCxnSpPr>
        <p:spPr>
          <a:xfrm>
            <a:off x="2257450" y="2977775"/>
            <a:ext cx="783300" cy="12654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3" name="Google Shape;983;p47"/>
          <p:cNvCxnSpPr>
            <a:stCxn id="971" idx="0"/>
            <a:endCxn id="984" idx="1"/>
          </p:cNvCxnSpPr>
          <p:nvPr/>
        </p:nvCxnSpPr>
        <p:spPr>
          <a:xfrm rot="10800000" flipH="1">
            <a:off x="2257450" y="2569775"/>
            <a:ext cx="783300" cy="4080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5" name="Google Shape;985;p47"/>
          <p:cNvCxnSpPr>
            <a:stCxn id="971" idx="0"/>
            <a:endCxn id="986" idx="1"/>
          </p:cNvCxnSpPr>
          <p:nvPr/>
        </p:nvCxnSpPr>
        <p:spPr>
          <a:xfrm>
            <a:off x="2257450" y="2977775"/>
            <a:ext cx="783300" cy="4287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0" name="Google Shape;980;p47"/>
          <p:cNvSpPr txBox="1"/>
          <p:nvPr/>
        </p:nvSpPr>
        <p:spPr>
          <a:xfrm>
            <a:off x="3040636" y="1453579"/>
            <a:ext cx="26745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Type of data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984" name="Google Shape;984;p47"/>
          <p:cNvSpPr txBox="1"/>
          <p:nvPr/>
        </p:nvSpPr>
        <p:spPr>
          <a:xfrm>
            <a:off x="3040636" y="2290328"/>
            <a:ext cx="26745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Motives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986" name="Google Shape;986;p47"/>
          <p:cNvSpPr txBox="1"/>
          <p:nvPr/>
        </p:nvSpPr>
        <p:spPr>
          <a:xfrm>
            <a:off x="3040636" y="3127076"/>
            <a:ext cx="26745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Data collection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982" name="Google Shape;982;p47"/>
          <p:cNvSpPr txBox="1"/>
          <p:nvPr/>
        </p:nvSpPr>
        <p:spPr>
          <a:xfrm>
            <a:off x="3040636" y="3963825"/>
            <a:ext cx="2674500" cy="5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Specific sampling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987" name="Google Shape;987;p47"/>
          <p:cNvCxnSpPr>
            <a:stCxn id="980" idx="3"/>
            <a:endCxn id="973" idx="1"/>
          </p:cNvCxnSpPr>
          <p:nvPr/>
        </p:nvCxnSpPr>
        <p:spPr>
          <a:xfrm>
            <a:off x="5715136" y="1733029"/>
            <a:ext cx="155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8" name="Google Shape;988;p47"/>
          <p:cNvCxnSpPr>
            <a:stCxn id="984" idx="3"/>
            <a:endCxn id="974" idx="1"/>
          </p:cNvCxnSpPr>
          <p:nvPr/>
        </p:nvCxnSpPr>
        <p:spPr>
          <a:xfrm>
            <a:off x="5715136" y="2569778"/>
            <a:ext cx="152400" cy="3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9" name="Google Shape;989;p47"/>
          <p:cNvCxnSpPr>
            <a:stCxn id="986" idx="3"/>
            <a:endCxn id="975" idx="1"/>
          </p:cNvCxnSpPr>
          <p:nvPr/>
        </p:nvCxnSpPr>
        <p:spPr>
          <a:xfrm rot="10800000" flipH="1">
            <a:off x="5715136" y="3406226"/>
            <a:ext cx="152400" cy="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0" name="Google Shape;990;p47"/>
          <p:cNvCxnSpPr>
            <a:stCxn id="982" idx="3"/>
            <a:endCxn id="976" idx="1"/>
          </p:cNvCxnSpPr>
          <p:nvPr/>
        </p:nvCxnSpPr>
        <p:spPr>
          <a:xfrm>
            <a:off x="5715136" y="4243275"/>
            <a:ext cx="155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1" name="Google Shape;991;p47"/>
          <p:cNvGrpSpPr/>
          <p:nvPr/>
        </p:nvGrpSpPr>
        <p:grpSpPr>
          <a:xfrm>
            <a:off x="1248059" y="2534672"/>
            <a:ext cx="479485" cy="478193"/>
            <a:chOff x="1310075" y="3253275"/>
            <a:chExt cx="296950" cy="296150"/>
          </a:xfrm>
        </p:grpSpPr>
        <p:sp>
          <p:nvSpPr>
            <p:cNvPr id="992" name="Google Shape;992;p47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7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47"/>
          <p:cNvGrpSpPr/>
          <p:nvPr/>
        </p:nvGrpSpPr>
        <p:grpSpPr>
          <a:xfrm rot="10800000">
            <a:off x="8655657" y="3842671"/>
            <a:ext cx="288601" cy="1096693"/>
            <a:chOff x="1006700" y="2603975"/>
            <a:chExt cx="55450" cy="210700"/>
          </a:xfrm>
        </p:grpSpPr>
        <p:sp>
          <p:nvSpPr>
            <p:cNvPr id="996" name="Google Shape;996;p47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47"/>
          <p:cNvGrpSpPr/>
          <p:nvPr/>
        </p:nvGrpSpPr>
        <p:grpSpPr>
          <a:xfrm>
            <a:off x="713219" y="47661"/>
            <a:ext cx="767910" cy="714388"/>
            <a:chOff x="827350" y="3629733"/>
            <a:chExt cx="1431600" cy="1332067"/>
          </a:xfrm>
        </p:grpSpPr>
        <p:sp>
          <p:nvSpPr>
            <p:cNvPr id="1003" name="Google Shape;1003;p4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" name="Google Shape;1006;p47"/>
          <p:cNvGrpSpPr/>
          <p:nvPr/>
        </p:nvGrpSpPr>
        <p:grpSpPr>
          <a:xfrm>
            <a:off x="275877" y="623006"/>
            <a:ext cx="437354" cy="406680"/>
            <a:chOff x="827350" y="3629733"/>
            <a:chExt cx="1431600" cy="1332067"/>
          </a:xfrm>
        </p:grpSpPr>
        <p:sp>
          <p:nvSpPr>
            <p:cNvPr id="1007" name="Google Shape;1007;p4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48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48"/>
          <p:cNvSpPr txBox="1">
            <a:spLocks noGrp="1"/>
          </p:cNvSpPr>
          <p:nvPr>
            <p:ph type="title"/>
          </p:nvPr>
        </p:nvSpPr>
        <p:spPr>
          <a:xfrm>
            <a:off x="721575" y="5407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Locations</a:t>
            </a:r>
            <a:endParaRPr/>
          </a:p>
        </p:txBody>
      </p:sp>
      <p:grpSp>
        <p:nvGrpSpPr>
          <p:cNvPr id="1016" name="Google Shape;1016;p48"/>
          <p:cNvGrpSpPr/>
          <p:nvPr/>
        </p:nvGrpSpPr>
        <p:grpSpPr>
          <a:xfrm>
            <a:off x="1936554" y="1682154"/>
            <a:ext cx="5257335" cy="2800774"/>
            <a:chOff x="233350" y="949250"/>
            <a:chExt cx="7137300" cy="3802300"/>
          </a:xfrm>
        </p:grpSpPr>
        <p:sp>
          <p:nvSpPr>
            <p:cNvPr id="1017" name="Google Shape;1017;p48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68" name="Google Shape;1068;p48"/>
          <p:cNvCxnSpPr>
            <a:stCxn id="1069" idx="1"/>
          </p:cNvCxnSpPr>
          <p:nvPr/>
        </p:nvCxnSpPr>
        <p:spPr>
          <a:xfrm flipH="1">
            <a:off x="5914975" y="1625550"/>
            <a:ext cx="1089900" cy="565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070" name="Google Shape;1070;p48"/>
          <p:cNvCxnSpPr>
            <a:stCxn id="1071" idx="1"/>
          </p:cNvCxnSpPr>
          <p:nvPr/>
        </p:nvCxnSpPr>
        <p:spPr>
          <a:xfrm rot="10800000">
            <a:off x="5324575" y="3095589"/>
            <a:ext cx="1680300" cy="890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072" name="Google Shape;1072;p48"/>
          <p:cNvCxnSpPr>
            <a:stCxn id="1073" idx="3"/>
          </p:cNvCxnSpPr>
          <p:nvPr/>
        </p:nvCxnSpPr>
        <p:spPr>
          <a:xfrm rot="10800000" flipH="1">
            <a:off x="2139125" y="2409833"/>
            <a:ext cx="623100" cy="1200600"/>
          </a:xfrm>
          <a:prstGeom prst="bentConnector2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069" name="Google Shape;1069;p48"/>
          <p:cNvSpPr txBox="1">
            <a:spLocks noGrp="1"/>
          </p:cNvSpPr>
          <p:nvPr>
            <p:ph type="title" idx="4294967295"/>
          </p:nvPr>
        </p:nvSpPr>
        <p:spPr>
          <a:xfrm>
            <a:off x="7004875" y="1463850"/>
            <a:ext cx="1425900" cy="3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Mercury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1074" name="Google Shape;1074;p48"/>
          <p:cNvSpPr txBox="1">
            <a:spLocks noGrp="1"/>
          </p:cNvSpPr>
          <p:nvPr>
            <p:ph type="subTitle" idx="4294967295"/>
          </p:nvPr>
        </p:nvSpPr>
        <p:spPr>
          <a:xfrm>
            <a:off x="7004875" y="1634775"/>
            <a:ext cx="14259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Mercury is </a:t>
            </a:r>
            <a:r>
              <a:rPr lang="en"/>
              <a:t>a small planet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71" name="Google Shape;1071;p48"/>
          <p:cNvSpPr txBox="1">
            <a:spLocks noGrp="1"/>
          </p:cNvSpPr>
          <p:nvPr>
            <p:ph type="title" idx="4294967295"/>
          </p:nvPr>
        </p:nvSpPr>
        <p:spPr>
          <a:xfrm>
            <a:off x="7004875" y="3824589"/>
            <a:ext cx="1425900" cy="3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Mars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1075" name="Google Shape;1075;p48"/>
          <p:cNvSpPr txBox="1">
            <a:spLocks noGrp="1"/>
          </p:cNvSpPr>
          <p:nvPr>
            <p:ph type="subTitle" idx="4294967295"/>
          </p:nvPr>
        </p:nvSpPr>
        <p:spPr>
          <a:xfrm>
            <a:off x="7004875" y="3995514"/>
            <a:ext cx="14259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Mars is a very cold place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73" name="Google Shape;1073;p48"/>
          <p:cNvSpPr txBox="1">
            <a:spLocks noGrp="1"/>
          </p:cNvSpPr>
          <p:nvPr>
            <p:ph type="title" idx="4294967295"/>
          </p:nvPr>
        </p:nvSpPr>
        <p:spPr>
          <a:xfrm>
            <a:off x="713225" y="3448733"/>
            <a:ext cx="1425900" cy="3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Venus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1076" name="Google Shape;1076;p48"/>
          <p:cNvSpPr txBox="1">
            <a:spLocks noGrp="1"/>
          </p:cNvSpPr>
          <p:nvPr>
            <p:ph type="subTitle" idx="4294967295"/>
          </p:nvPr>
        </p:nvSpPr>
        <p:spPr>
          <a:xfrm>
            <a:off x="713225" y="3619658"/>
            <a:ext cx="14259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Venus has a</a:t>
            </a:r>
            <a:r>
              <a:rPr lang="en"/>
              <a:t> nice</a:t>
            </a:r>
            <a:r>
              <a:rPr lang="en">
                <a:solidFill>
                  <a:schemeClr val="lt1"/>
                </a:solidFill>
              </a:rPr>
              <a:t> name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077" name="Google Shape;1077;p48"/>
          <p:cNvGrpSpPr/>
          <p:nvPr/>
        </p:nvGrpSpPr>
        <p:grpSpPr>
          <a:xfrm rot="10800000">
            <a:off x="159357" y="3842671"/>
            <a:ext cx="288601" cy="1096693"/>
            <a:chOff x="1006700" y="2603975"/>
            <a:chExt cx="55450" cy="210700"/>
          </a:xfrm>
        </p:grpSpPr>
        <p:sp>
          <p:nvSpPr>
            <p:cNvPr id="1078" name="Google Shape;1078;p48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8"/>
          <p:cNvGrpSpPr/>
          <p:nvPr/>
        </p:nvGrpSpPr>
        <p:grpSpPr>
          <a:xfrm>
            <a:off x="8285261" y="293918"/>
            <a:ext cx="524682" cy="488069"/>
            <a:chOff x="827350" y="3629733"/>
            <a:chExt cx="1431600" cy="1332067"/>
          </a:xfrm>
        </p:grpSpPr>
        <p:sp>
          <p:nvSpPr>
            <p:cNvPr id="1085" name="Google Shape;1085;p4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" name="Google Shape;1088;p48"/>
          <p:cNvGrpSpPr/>
          <p:nvPr/>
        </p:nvGrpSpPr>
        <p:grpSpPr>
          <a:xfrm>
            <a:off x="8506927" y="891169"/>
            <a:ext cx="437354" cy="406680"/>
            <a:chOff x="827350" y="3629733"/>
            <a:chExt cx="1431600" cy="1332067"/>
          </a:xfrm>
        </p:grpSpPr>
        <p:sp>
          <p:nvSpPr>
            <p:cNvPr id="1089" name="Google Shape;1089;p4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" name="Google Shape;1092;p48"/>
          <p:cNvGrpSpPr/>
          <p:nvPr/>
        </p:nvGrpSpPr>
        <p:grpSpPr>
          <a:xfrm>
            <a:off x="7846540" y="293932"/>
            <a:ext cx="326119" cy="303312"/>
            <a:chOff x="827350" y="3629733"/>
            <a:chExt cx="1431600" cy="1332067"/>
          </a:xfrm>
        </p:grpSpPr>
        <p:sp>
          <p:nvSpPr>
            <p:cNvPr id="1093" name="Google Shape;1093;p4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48"/>
          <p:cNvGrpSpPr/>
          <p:nvPr/>
        </p:nvGrpSpPr>
        <p:grpSpPr>
          <a:xfrm>
            <a:off x="5762483" y="1970253"/>
            <a:ext cx="288611" cy="268412"/>
            <a:chOff x="827350" y="3629733"/>
            <a:chExt cx="1431600" cy="1332067"/>
          </a:xfrm>
        </p:grpSpPr>
        <p:sp>
          <p:nvSpPr>
            <p:cNvPr id="1097" name="Google Shape;1097;p4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" name="Google Shape;1100;p48"/>
          <p:cNvGrpSpPr/>
          <p:nvPr/>
        </p:nvGrpSpPr>
        <p:grpSpPr>
          <a:xfrm>
            <a:off x="5182483" y="2876240"/>
            <a:ext cx="288611" cy="268412"/>
            <a:chOff x="827350" y="3629733"/>
            <a:chExt cx="1431600" cy="1332067"/>
          </a:xfrm>
        </p:grpSpPr>
        <p:sp>
          <p:nvSpPr>
            <p:cNvPr id="1101" name="Google Shape;1101;p4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48"/>
          <p:cNvGrpSpPr/>
          <p:nvPr/>
        </p:nvGrpSpPr>
        <p:grpSpPr>
          <a:xfrm>
            <a:off x="2629783" y="2238665"/>
            <a:ext cx="288611" cy="268412"/>
            <a:chOff x="827350" y="3629733"/>
            <a:chExt cx="1431600" cy="1332067"/>
          </a:xfrm>
        </p:grpSpPr>
        <p:sp>
          <p:nvSpPr>
            <p:cNvPr id="1105" name="Google Shape;1105;p4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49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4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&amp; development</a:t>
            </a:r>
            <a:endParaRPr/>
          </a:p>
        </p:txBody>
      </p:sp>
      <p:sp>
        <p:nvSpPr>
          <p:cNvPr id="1114" name="Google Shape;1114;p49"/>
          <p:cNvSpPr txBox="1">
            <a:spLocks noGrp="1"/>
          </p:cNvSpPr>
          <p:nvPr>
            <p:ph type="subTitle" idx="3"/>
          </p:nvPr>
        </p:nvSpPr>
        <p:spPr>
          <a:xfrm>
            <a:off x="1605779" y="3328943"/>
            <a:ext cx="2846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Phase 1</a:t>
            </a:r>
            <a:endParaRPr/>
          </a:p>
        </p:txBody>
      </p:sp>
      <p:sp>
        <p:nvSpPr>
          <p:cNvPr id="1115" name="Google Shape;1115;p49"/>
          <p:cNvSpPr txBox="1">
            <a:spLocks noGrp="1"/>
          </p:cNvSpPr>
          <p:nvPr>
            <p:ph type="subTitle" idx="4"/>
          </p:nvPr>
        </p:nvSpPr>
        <p:spPr>
          <a:xfrm>
            <a:off x="4688055" y="3328943"/>
            <a:ext cx="28467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Phase 2</a:t>
            </a:r>
            <a:endParaRPr/>
          </a:p>
        </p:txBody>
      </p:sp>
      <p:sp>
        <p:nvSpPr>
          <p:cNvPr id="1116" name="Google Shape;1116;p49"/>
          <p:cNvSpPr txBox="1">
            <a:spLocks noGrp="1"/>
          </p:cNvSpPr>
          <p:nvPr>
            <p:ph type="subTitle" idx="1"/>
          </p:nvPr>
        </p:nvSpPr>
        <p:spPr>
          <a:xfrm>
            <a:off x="1605775" y="3703499"/>
            <a:ext cx="2846700" cy="782700"/>
          </a:xfrm>
          <a:prstGeom prst="rect">
            <a:avLst/>
          </a:prstGeom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entire Solar System</a:t>
            </a:r>
            <a:endParaRPr/>
          </a:p>
        </p:txBody>
      </p:sp>
      <p:sp>
        <p:nvSpPr>
          <p:cNvPr id="1117" name="Google Shape;1117;p49"/>
          <p:cNvSpPr txBox="1">
            <a:spLocks noGrp="1"/>
          </p:cNvSpPr>
          <p:nvPr>
            <p:ph type="subTitle" idx="2"/>
          </p:nvPr>
        </p:nvSpPr>
        <p:spPr>
          <a:xfrm>
            <a:off x="4688050" y="3703499"/>
            <a:ext cx="2846700" cy="7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hot!</a:t>
            </a:r>
            <a:endParaRPr/>
          </a:p>
        </p:txBody>
      </p:sp>
      <p:pic>
        <p:nvPicPr>
          <p:cNvPr id="1118" name="Google Shape;1118;p49"/>
          <p:cNvPicPr preferRelativeResize="0"/>
          <p:nvPr/>
        </p:nvPicPr>
        <p:blipFill rotWithShape="1">
          <a:blip r:embed="rId3">
            <a:alphaModFix/>
          </a:blip>
          <a:srcRect l="4074" r="32263"/>
          <a:stretch/>
        </p:blipFill>
        <p:spPr>
          <a:xfrm>
            <a:off x="2147275" y="1377700"/>
            <a:ext cx="1763700" cy="1846800"/>
          </a:xfrm>
          <a:prstGeom prst="snip2DiagRect">
            <a:avLst>
              <a:gd name="adj1" fmla="val 0"/>
              <a:gd name="adj2" fmla="val 715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19" name="Google Shape;1119;p49"/>
          <p:cNvPicPr preferRelativeResize="0"/>
          <p:nvPr/>
        </p:nvPicPr>
        <p:blipFill rotWithShape="1">
          <a:blip r:embed="rId4">
            <a:alphaModFix/>
          </a:blip>
          <a:srcRect l="26738" r="9522"/>
          <a:stretch/>
        </p:blipFill>
        <p:spPr>
          <a:xfrm>
            <a:off x="5229550" y="1377700"/>
            <a:ext cx="1763700" cy="1846800"/>
          </a:xfrm>
          <a:prstGeom prst="snip2DiagRect">
            <a:avLst>
              <a:gd name="adj1" fmla="val 0"/>
              <a:gd name="adj2" fmla="val 715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120" name="Google Shape;1120;p49"/>
          <p:cNvGrpSpPr/>
          <p:nvPr/>
        </p:nvGrpSpPr>
        <p:grpSpPr>
          <a:xfrm rot="10800000">
            <a:off x="216507" y="209546"/>
            <a:ext cx="288601" cy="1096693"/>
            <a:chOff x="1006700" y="2603975"/>
            <a:chExt cx="55450" cy="210700"/>
          </a:xfrm>
        </p:grpSpPr>
        <p:sp>
          <p:nvSpPr>
            <p:cNvPr id="1121" name="Google Shape;1121;p49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9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9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9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9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9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" name="Google Shape;1127;p49"/>
          <p:cNvGrpSpPr/>
          <p:nvPr/>
        </p:nvGrpSpPr>
        <p:grpSpPr>
          <a:xfrm>
            <a:off x="7945840" y="4143668"/>
            <a:ext cx="752163" cy="699602"/>
            <a:chOff x="827350" y="3629733"/>
            <a:chExt cx="1431600" cy="1332067"/>
          </a:xfrm>
        </p:grpSpPr>
        <p:sp>
          <p:nvSpPr>
            <p:cNvPr id="1128" name="Google Shape;1128;p4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1" name="Google Shape;1131;p49"/>
          <p:cNvGrpSpPr/>
          <p:nvPr/>
        </p:nvGrpSpPr>
        <p:grpSpPr>
          <a:xfrm>
            <a:off x="8213740" y="3368870"/>
            <a:ext cx="405716" cy="377375"/>
            <a:chOff x="827350" y="3629733"/>
            <a:chExt cx="1431600" cy="1332067"/>
          </a:xfrm>
        </p:grpSpPr>
        <p:sp>
          <p:nvSpPr>
            <p:cNvPr id="1132" name="Google Shape;1132;p4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49"/>
          <p:cNvGrpSpPr/>
          <p:nvPr/>
        </p:nvGrpSpPr>
        <p:grpSpPr>
          <a:xfrm>
            <a:off x="7684612" y="3842667"/>
            <a:ext cx="348738" cy="324358"/>
            <a:chOff x="827350" y="3629733"/>
            <a:chExt cx="1431600" cy="1332067"/>
          </a:xfrm>
        </p:grpSpPr>
        <p:sp>
          <p:nvSpPr>
            <p:cNvPr id="1136" name="Google Shape;1136;p4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50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50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&amp; development</a:t>
            </a:r>
            <a:endParaRPr/>
          </a:p>
        </p:txBody>
      </p:sp>
      <p:sp>
        <p:nvSpPr>
          <p:cNvPr id="1145" name="Google Shape;1145;p50"/>
          <p:cNvSpPr txBox="1"/>
          <p:nvPr/>
        </p:nvSpPr>
        <p:spPr>
          <a:xfrm>
            <a:off x="713225" y="4378900"/>
            <a:ext cx="77175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Follow the link in the graph to modify its data and then paste the new one here. </a:t>
            </a:r>
            <a:r>
              <a:rPr lang="en" sz="1000" b="1">
                <a:solidFill>
                  <a:schemeClr val="l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46" name="Google Shape;1146;p50"/>
          <p:cNvSpPr txBox="1">
            <a:spLocks noGrp="1"/>
          </p:cNvSpPr>
          <p:nvPr>
            <p:ph type="title" idx="4294967295"/>
          </p:nvPr>
        </p:nvSpPr>
        <p:spPr>
          <a:xfrm>
            <a:off x="2552090" y="1473200"/>
            <a:ext cx="1717200" cy="3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Mercury</a:t>
            </a:r>
            <a:endParaRPr sz="2000"/>
          </a:p>
        </p:txBody>
      </p:sp>
      <p:sp>
        <p:nvSpPr>
          <p:cNvPr id="1147" name="Google Shape;1147;p50"/>
          <p:cNvSpPr txBox="1">
            <a:spLocks noGrp="1"/>
          </p:cNvSpPr>
          <p:nvPr>
            <p:ph type="subTitle" idx="4294967295"/>
          </p:nvPr>
        </p:nvSpPr>
        <p:spPr>
          <a:xfrm>
            <a:off x="2552090" y="1644124"/>
            <a:ext cx="17172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Mercury is </a:t>
            </a:r>
            <a:r>
              <a:rPr lang="en"/>
              <a:t>quite a small planet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8" name="Google Shape;1148;p50"/>
          <p:cNvSpPr txBox="1">
            <a:spLocks noGrp="1"/>
          </p:cNvSpPr>
          <p:nvPr>
            <p:ph type="title" idx="4294967295"/>
          </p:nvPr>
        </p:nvSpPr>
        <p:spPr>
          <a:xfrm>
            <a:off x="2228240" y="2480636"/>
            <a:ext cx="1717200" cy="3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Mars</a:t>
            </a:r>
            <a:endParaRPr sz="2000"/>
          </a:p>
        </p:txBody>
      </p:sp>
      <p:sp>
        <p:nvSpPr>
          <p:cNvPr id="1149" name="Google Shape;1149;p50"/>
          <p:cNvSpPr txBox="1">
            <a:spLocks noGrp="1"/>
          </p:cNvSpPr>
          <p:nvPr>
            <p:ph type="subTitle" idx="4294967295"/>
          </p:nvPr>
        </p:nvSpPr>
        <p:spPr>
          <a:xfrm>
            <a:off x="2228240" y="2651561"/>
            <a:ext cx="17172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Mars is actually a very cold place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0" name="Google Shape;1150;p50"/>
          <p:cNvSpPr txBox="1">
            <a:spLocks noGrp="1"/>
          </p:cNvSpPr>
          <p:nvPr>
            <p:ph type="title" idx="4294967295"/>
          </p:nvPr>
        </p:nvSpPr>
        <p:spPr>
          <a:xfrm>
            <a:off x="2552090" y="3546227"/>
            <a:ext cx="1717200" cy="323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Venus</a:t>
            </a:r>
            <a:endParaRPr sz="2000"/>
          </a:p>
        </p:txBody>
      </p:sp>
      <p:sp>
        <p:nvSpPr>
          <p:cNvPr id="1151" name="Google Shape;1151;p50"/>
          <p:cNvSpPr txBox="1">
            <a:spLocks noGrp="1"/>
          </p:cNvSpPr>
          <p:nvPr>
            <p:ph type="subTitle" idx="4294967295"/>
          </p:nvPr>
        </p:nvSpPr>
        <p:spPr>
          <a:xfrm>
            <a:off x="2552090" y="3717151"/>
            <a:ext cx="17172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Venus has a </a:t>
            </a:r>
            <a:r>
              <a:rPr lang="en"/>
              <a:t>beautiful </a:t>
            </a:r>
            <a:r>
              <a:rPr lang="en">
                <a:solidFill>
                  <a:schemeClr val="lt1"/>
                </a:solidFill>
              </a:rPr>
              <a:t>name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2" name="Google Shape;1152;p50"/>
          <p:cNvSpPr/>
          <p:nvPr/>
        </p:nvSpPr>
        <p:spPr>
          <a:xfrm>
            <a:off x="1489739" y="1397000"/>
            <a:ext cx="909900" cy="852000"/>
          </a:xfrm>
          <a:prstGeom prst="snip2DiagRect">
            <a:avLst>
              <a:gd name="adj1" fmla="val 0"/>
              <a:gd name="adj2" fmla="val 11074"/>
            </a:avLst>
          </a:prstGeom>
          <a:solidFill>
            <a:schemeClr val="dk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10%</a:t>
            </a:r>
            <a:endParaRPr sz="1900">
              <a:solidFill>
                <a:schemeClr val="lt1"/>
              </a:solidFill>
            </a:endParaRPr>
          </a:p>
        </p:txBody>
      </p:sp>
      <p:sp>
        <p:nvSpPr>
          <p:cNvPr id="1153" name="Google Shape;1153;p50"/>
          <p:cNvSpPr/>
          <p:nvPr/>
        </p:nvSpPr>
        <p:spPr>
          <a:xfrm>
            <a:off x="1152525" y="2397819"/>
            <a:ext cx="909900" cy="852000"/>
          </a:xfrm>
          <a:prstGeom prst="snip2DiagRect">
            <a:avLst>
              <a:gd name="adj1" fmla="val 0"/>
              <a:gd name="adj2" fmla="val 11074"/>
            </a:avLst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30%</a:t>
            </a:r>
            <a:endParaRPr sz="1900">
              <a:solidFill>
                <a:schemeClr val="lt1"/>
              </a:solidFill>
            </a:endParaRPr>
          </a:p>
        </p:txBody>
      </p:sp>
      <p:sp>
        <p:nvSpPr>
          <p:cNvPr id="1154" name="Google Shape;1154;p50"/>
          <p:cNvSpPr/>
          <p:nvPr/>
        </p:nvSpPr>
        <p:spPr>
          <a:xfrm>
            <a:off x="1489750" y="3405257"/>
            <a:ext cx="909900" cy="852000"/>
          </a:xfrm>
          <a:prstGeom prst="snip2DiagRect">
            <a:avLst>
              <a:gd name="adj1" fmla="val 0"/>
              <a:gd name="adj2" fmla="val 11074"/>
            </a:avLst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60%</a:t>
            </a:r>
            <a:endParaRPr sz="1900">
              <a:solidFill>
                <a:schemeClr val="lt1"/>
              </a:solidFill>
            </a:endParaRPr>
          </a:p>
        </p:txBody>
      </p:sp>
      <p:grpSp>
        <p:nvGrpSpPr>
          <p:cNvPr id="1155" name="Google Shape;1155;p50"/>
          <p:cNvGrpSpPr/>
          <p:nvPr/>
        </p:nvGrpSpPr>
        <p:grpSpPr>
          <a:xfrm rot="-5400000">
            <a:off x="8198457" y="-283979"/>
            <a:ext cx="288601" cy="1096693"/>
            <a:chOff x="1006700" y="2603975"/>
            <a:chExt cx="55450" cy="210700"/>
          </a:xfrm>
        </p:grpSpPr>
        <p:sp>
          <p:nvSpPr>
            <p:cNvPr id="1156" name="Google Shape;1156;p50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" name="Google Shape;1162;p50"/>
          <p:cNvGrpSpPr/>
          <p:nvPr/>
        </p:nvGrpSpPr>
        <p:grpSpPr>
          <a:xfrm>
            <a:off x="238273" y="4313105"/>
            <a:ext cx="615731" cy="572656"/>
            <a:chOff x="827350" y="3629733"/>
            <a:chExt cx="1431600" cy="1332067"/>
          </a:xfrm>
        </p:grpSpPr>
        <p:sp>
          <p:nvSpPr>
            <p:cNvPr id="1163" name="Google Shape;1163;p5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50"/>
          <p:cNvGrpSpPr/>
          <p:nvPr/>
        </p:nvGrpSpPr>
        <p:grpSpPr>
          <a:xfrm>
            <a:off x="583928" y="3717161"/>
            <a:ext cx="473287" cy="440115"/>
            <a:chOff x="827350" y="3629733"/>
            <a:chExt cx="1431600" cy="1332067"/>
          </a:xfrm>
        </p:grpSpPr>
        <p:sp>
          <p:nvSpPr>
            <p:cNvPr id="1167" name="Google Shape;1167;p5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70" name="Google Shape;1170;p50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1700" y="1294800"/>
            <a:ext cx="3164125" cy="305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51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51"/>
          <p:cNvSpPr txBox="1">
            <a:spLocks noGrp="1"/>
          </p:cNvSpPr>
          <p:nvPr>
            <p:ph type="title"/>
          </p:nvPr>
        </p:nvSpPr>
        <p:spPr>
          <a:xfrm>
            <a:off x="721575" y="540775"/>
            <a:ext cx="7704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the results</a:t>
            </a:r>
            <a:endParaRPr/>
          </a:p>
        </p:txBody>
      </p:sp>
      <p:sp>
        <p:nvSpPr>
          <p:cNvPr id="1177" name="Google Shape;1177;p51"/>
          <p:cNvSpPr txBox="1">
            <a:spLocks noGrp="1"/>
          </p:cNvSpPr>
          <p:nvPr>
            <p:ph type="subTitle" idx="4294967295"/>
          </p:nvPr>
        </p:nvSpPr>
        <p:spPr>
          <a:xfrm>
            <a:off x="6318485" y="1408800"/>
            <a:ext cx="2112300" cy="34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Mars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178" name="Google Shape;1178;p51"/>
          <p:cNvSpPr txBox="1">
            <a:spLocks noGrp="1"/>
          </p:cNvSpPr>
          <p:nvPr>
            <p:ph type="body" idx="4294967295"/>
          </p:nvPr>
        </p:nvSpPr>
        <p:spPr>
          <a:xfrm>
            <a:off x="6318475" y="2683476"/>
            <a:ext cx="2112300" cy="53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</a:rPr>
              <a:t>Venus is the second planet from the Sun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9" name="Google Shape;1179;p51"/>
          <p:cNvSpPr txBox="1">
            <a:spLocks noGrp="1"/>
          </p:cNvSpPr>
          <p:nvPr>
            <p:ph type="subTitle" idx="4294967295"/>
          </p:nvPr>
        </p:nvSpPr>
        <p:spPr>
          <a:xfrm>
            <a:off x="6318485" y="3618550"/>
            <a:ext cx="2112300" cy="34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Neptune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180" name="Google Shape;1180;p51"/>
          <p:cNvSpPr txBox="1">
            <a:spLocks noGrp="1"/>
          </p:cNvSpPr>
          <p:nvPr>
            <p:ph type="body" idx="4294967295"/>
          </p:nvPr>
        </p:nvSpPr>
        <p:spPr>
          <a:xfrm>
            <a:off x="6318475" y="3794800"/>
            <a:ext cx="2112300" cy="53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</a:rPr>
              <a:t>Neptune is the farthest planet from the Sun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81" name="Google Shape;1181;p51"/>
          <p:cNvSpPr txBox="1">
            <a:spLocks noGrp="1"/>
          </p:cNvSpPr>
          <p:nvPr>
            <p:ph type="body" idx="4294967295"/>
          </p:nvPr>
        </p:nvSpPr>
        <p:spPr>
          <a:xfrm>
            <a:off x="6318475" y="1595690"/>
            <a:ext cx="2112300" cy="53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</a:rPr>
              <a:t>Despite being red, Mars is a cold place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82" name="Google Shape;1182;p51"/>
          <p:cNvSpPr txBox="1">
            <a:spLocks noGrp="1"/>
          </p:cNvSpPr>
          <p:nvPr>
            <p:ph type="subTitle" idx="4294967295"/>
          </p:nvPr>
        </p:nvSpPr>
        <p:spPr>
          <a:xfrm>
            <a:off x="6318485" y="2507221"/>
            <a:ext cx="2112300" cy="34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Venus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183" name="Google Shape;1183;p51"/>
          <p:cNvSpPr txBox="1"/>
          <p:nvPr/>
        </p:nvSpPr>
        <p:spPr>
          <a:xfrm>
            <a:off x="972008" y="4327500"/>
            <a:ext cx="4140600" cy="2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Follow the link in the graph to modify its data and then paste the new one here. </a:t>
            </a:r>
            <a:r>
              <a:rPr lang="en" sz="1000" b="1">
                <a:solidFill>
                  <a:schemeClr val="lt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184" name="Google Shape;1184;p51" title="Gráfico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225" y="1294800"/>
            <a:ext cx="4658166" cy="28802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5" name="Google Shape;1185;p51"/>
          <p:cNvSpPr/>
          <p:nvPr/>
        </p:nvSpPr>
        <p:spPr>
          <a:xfrm>
            <a:off x="5398431" y="1332608"/>
            <a:ext cx="833100" cy="841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51"/>
          <p:cNvSpPr/>
          <p:nvPr/>
        </p:nvSpPr>
        <p:spPr>
          <a:xfrm>
            <a:off x="5398431" y="2437474"/>
            <a:ext cx="833100" cy="841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51"/>
          <p:cNvSpPr/>
          <p:nvPr/>
        </p:nvSpPr>
        <p:spPr>
          <a:xfrm>
            <a:off x="5398431" y="3542360"/>
            <a:ext cx="833100" cy="8415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8" name="Google Shape;1188;p51"/>
          <p:cNvGrpSpPr/>
          <p:nvPr/>
        </p:nvGrpSpPr>
        <p:grpSpPr>
          <a:xfrm>
            <a:off x="5538951" y="3702453"/>
            <a:ext cx="552059" cy="522442"/>
            <a:chOff x="-1592325" y="3957400"/>
            <a:chExt cx="293025" cy="277275"/>
          </a:xfrm>
        </p:grpSpPr>
        <p:sp>
          <p:nvSpPr>
            <p:cNvPr id="1189" name="Google Shape;1189;p51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1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1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1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" name="Google Shape;1193;p51"/>
          <p:cNvGrpSpPr/>
          <p:nvPr/>
        </p:nvGrpSpPr>
        <p:grpSpPr>
          <a:xfrm>
            <a:off x="5593018" y="1531490"/>
            <a:ext cx="443926" cy="443857"/>
            <a:chOff x="2685825" y="840375"/>
            <a:chExt cx="481900" cy="481825"/>
          </a:xfrm>
        </p:grpSpPr>
        <p:sp>
          <p:nvSpPr>
            <p:cNvPr id="1194" name="Google Shape;1194;p51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5" name="Google Shape;1195;p51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96" name="Google Shape;1196;p51"/>
          <p:cNvGrpSpPr/>
          <p:nvPr/>
        </p:nvGrpSpPr>
        <p:grpSpPr>
          <a:xfrm>
            <a:off x="5593004" y="2636457"/>
            <a:ext cx="443954" cy="443954"/>
            <a:chOff x="4456875" y="1435075"/>
            <a:chExt cx="481825" cy="481825"/>
          </a:xfrm>
        </p:grpSpPr>
        <p:sp>
          <p:nvSpPr>
            <p:cNvPr id="1197" name="Google Shape;1197;p51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8" name="Google Shape;1198;p51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99" name="Google Shape;1199;p51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0" name="Google Shape;1200;p51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1" name="Google Shape;1201;p51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2" name="Google Shape;1202;p51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3" name="Google Shape;1203;p51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4" name="Google Shape;1204;p51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5" name="Google Shape;1205;p51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6" name="Google Shape;1206;p51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7" name="Google Shape;1207;p51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8" name="Google Shape;1208;p51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9" name="Google Shape;1209;p51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10" name="Google Shape;1210;p51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11" name="Google Shape;1211;p51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12" name="Google Shape;1212;p51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13" name="Google Shape;1213;p51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14" name="Google Shape;1214;p51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15" name="Google Shape;1215;p51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16" name="Google Shape;1216;p51"/>
          <p:cNvGrpSpPr/>
          <p:nvPr/>
        </p:nvGrpSpPr>
        <p:grpSpPr>
          <a:xfrm rot="10800000">
            <a:off x="8658257" y="3842671"/>
            <a:ext cx="288601" cy="1096693"/>
            <a:chOff x="1006700" y="2603975"/>
            <a:chExt cx="55450" cy="210700"/>
          </a:xfrm>
        </p:grpSpPr>
        <p:sp>
          <p:nvSpPr>
            <p:cNvPr id="1217" name="Google Shape;1217;p51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1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1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1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1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1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51"/>
          <p:cNvGrpSpPr/>
          <p:nvPr/>
        </p:nvGrpSpPr>
        <p:grpSpPr>
          <a:xfrm>
            <a:off x="112811" y="597256"/>
            <a:ext cx="524682" cy="488069"/>
            <a:chOff x="827350" y="3629733"/>
            <a:chExt cx="1431600" cy="1332067"/>
          </a:xfrm>
        </p:grpSpPr>
        <p:sp>
          <p:nvSpPr>
            <p:cNvPr id="1224" name="Google Shape;1224;p51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1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1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" name="Google Shape;1227;p51"/>
          <p:cNvGrpSpPr/>
          <p:nvPr/>
        </p:nvGrpSpPr>
        <p:grpSpPr>
          <a:xfrm>
            <a:off x="311390" y="209557"/>
            <a:ext cx="326119" cy="303312"/>
            <a:chOff x="827350" y="3629733"/>
            <a:chExt cx="1431600" cy="1332067"/>
          </a:xfrm>
        </p:grpSpPr>
        <p:sp>
          <p:nvSpPr>
            <p:cNvPr id="1228" name="Google Shape;1228;p51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1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1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1339813" y="1228150"/>
            <a:ext cx="2911500" cy="2476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3"/>
          <p:cNvSpPr txBox="1">
            <a:spLocks noGrp="1"/>
          </p:cNvSpPr>
          <p:nvPr>
            <p:ph type="title"/>
          </p:nvPr>
        </p:nvSpPr>
        <p:spPr>
          <a:xfrm>
            <a:off x="4491887" y="1682463"/>
            <a:ext cx="4009777" cy="111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</a:t>
            </a:r>
            <a:endParaRPr/>
          </a:p>
        </p:txBody>
      </p:sp>
      <p:sp>
        <p:nvSpPr>
          <p:cNvPr id="398" name="Google Shape;398;p33"/>
          <p:cNvSpPr txBox="1">
            <a:spLocks noGrp="1"/>
          </p:cNvSpPr>
          <p:nvPr>
            <p:ph type="subTitle" idx="1"/>
          </p:nvPr>
        </p:nvSpPr>
        <p:spPr>
          <a:xfrm>
            <a:off x="4491888" y="2851113"/>
            <a:ext cx="3312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Konfigurasi kali linux dan Ubuntu</a:t>
            </a:r>
            <a:endParaRPr/>
          </a:p>
        </p:txBody>
      </p:sp>
      <p:sp>
        <p:nvSpPr>
          <p:cNvPr id="399" name="Google Shape;399;p33"/>
          <p:cNvSpPr txBox="1">
            <a:spLocks noGrp="1"/>
          </p:cNvSpPr>
          <p:nvPr>
            <p:ph type="title" idx="2"/>
          </p:nvPr>
        </p:nvSpPr>
        <p:spPr>
          <a:xfrm>
            <a:off x="1931113" y="1872250"/>
            <a:ext cx="1728900" cy="11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400" name="Google Shape;400;p33"/>
          <p:cNvGrpSpPr/>
          <p:nvPr/>
        </p:nvGrpSpPr>
        <p:grpSpPr>
          <a:xfrm rot="10800000">
            <a:off x="8057882" y="382596"/>
            <a:ext cx="288601" cy="1096693"/>
            <a:chOff x="1006700" y="2603975"/>
            <a:chExt cx="55450" cy="210700"/>
          </a:xfrm>
        </p:grpSpPr>
        <p:sp>
          <p:nvSpPr>
            <p:cNvPr id="401" name="Google Shape;401;p33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33"/>
          <p:cNvGrpSpPr/>
          <p:nvPr/>
        </p:nvGrpSpPr>
        <p:grpSpPr>
          <a:xfrm>
            <a:off x="558602" y="508321"/>
            <a:ext cx="781224" cy="726909"/>
            <a:chOff x="827350" y="3629733"/>
            <a:chExt cx="1431600" cy="1332067"/>
          </a:xfrm>
        </p:grpSpPr>
        <p:sp>
          <p:nvSpPr>
            <p:cNvPr id="408" name="Google Shape;408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33"/>
          <p:cNvGrpSpPr/>
          <p:nvPr/>
        </p:nvGrpSpPr>
        <p:grpSpPr>
          <a:xfrm>
            <a:off x="1387564" y="321673"/>
            <a:ext cx="356325" cy="331552"/>
            <a:chOff x="827350" y="3629733"/>
            <a:chExt cx="1431600" cy="1332067"/>
          </a:xfrm>
        </p:grpSpPr>
        <p:sp>
          <p:nvSpPr>
            <p:cNvPr id="412" name="Google Shape;412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" name="Google Shape;415;p33"/>
          <p:cNvGrpSpPr/>
          <p:nvPr/>
        </p:nvGrpSpPr>
        <p:grpSpPr>
          <a:xfrm>
            <a:off x="7535601" y="3848738"/>
            <a:ext cx="895180" cy="832942"/>
            <a:chOff x="827350" y="3629733"/>
            <a:chExt cx="1431600" cy="1332067"/>
          </a:xfrm>
        </p:grpSpPr>
        <p:sp>
          <p:nvSpPr>
            <p:cNvPr id="416" name="Google Shape;416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33"/>
          <p:cNvGrpSpPr/>
          <p:nvPr/>
        </p:nvGrpSpPr>
        <p:grpSpPr>
          <a:xfrm>
            <a:off x="7902683" y="2980240"/>
            <a:ext cx="598982" cy="557337"/>
            <a:chOff x="827350" y="3629733"/>
            <a:chExt cx="1431600" cy="1332067"/>
          </a:xfrm>
        </p:grpSpPr>
        <p:sp>
          <p:nvSpPr>
            <p:cNvPr id="420" name="Google Shape;420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33"/>
          <p:cNvGrpSpPr/>
          <p:nvPr/>
        </p:nvGrpSpPr>
        <p:grpSpPr>
          <a:xfrm>
            <a:off x="6634531" y="4239131"/>
            <a:ext cx="464268" cy="431989"/>
            <a:chOff x="827350" y="3629733"/>
            <a:chExt cx="1431600" cy="1332067"/>
          </a:xfrm>
        </p:grpSpPr>
        <p:sp>
          <p:nvSpPr>
            <p:cNvPr id="424" name="Google Shape;424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33"/>
          <p:cNvGrpSpPr/>
          <p:nvPr/>
        </p:nvGrpSpPr>
        <p:grpSpPr>
          <a:xfrm rot="5400000">
            <a:off x="962657" y="3906771"/>
            <a:ext cx="288601" cy="1096693"/>
            <a:chOff x="1006700" y="2603975"/>
            <a:chExt cx="55450" cy="210700"/>
          </a:xfrm>
        </p:grpSpPr>
        <p:sp>
          <p:nvSpPr>
            <p:cNvPr id="428" name="Google Shape;428;p33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52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52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1237" name="Google Shape;1237;p52"/>
          <p:cNvSpPr txBox="1">
            <a:spLocks noGrp="1"/>
          </p:cNvSpPr>
          <p:nvPr>
            <p:ph type="subTitle" idx="4294967295"/>
          </p:nvPr>
        </p:nvSpPr>
        <p:spPr>
          <a:xfrm>
            <a:off x="6409300" y="1930178"/>
            <a:ext cx="19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Saturn is a gas giant and has rings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38" name="Google Shape;1238;p52"/>
          <p:cNvSpPr txBox="1">
            <a:spLocks noGrp="1"/>
          </p:cNvSpPr>
          <p:nvPr>
            <p:ph type="subTitle" idx="4294967295"/>
          </p:nvPr>
        </p:nvSpPr>
        <p:spPr>
          <a:xfrm>
            <a:off x="724351" y="1930183"/>
            <a:ext cx="19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Mars is actually a very cold place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39" name="Google Shape;1239;p52"/>
          <p:cNvSpPr txBox="1">
            <a:spLocks noGrp="1"/>
          </p:cNvSpPr>
          <p:nvPr>
            <p:ph type="subTitle" idx="4294967295"/>
          </p:nvPr>
        </p:nvSpPr>
        <p:spPr>
          <a:xfrm>
            <a:off x="724357" y="3633425"/>
            <a:ext cx="19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240" name="Google Shape;1240;p52"/>
          <p:cNvSpPr txBox="1"/>
          <p:nvPr/>
        </p:nvSpPr>
        <p:spPr>
          <a:xfrm>
            <a:off x="6409300" y="3633425"/>
            <a:ext cx="199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Venus is the second planet from the Sun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41" name="Google Shape;1241;p52"/>
          <p:cNvSpPr txBox="1"/>
          <p:nvPr/>
        </p:nvSpPr>
        <p:spPr>
          <a:xfrm>
            <a:off x="724350" y="1697975"/>
            <a:ext cx="19968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Discussion 1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242" name="Google Shape;1242;p52"/>
          <p:cNvSpPr txBox="1"/>
          <p:nvPr/>
        </p:nvSpPr>
        <p:spPr>
          <a:xfrm>
            <a:off x="724350" y="3399425"/>
            <a:ext cx="19968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Discussion 2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243" name="Google Shape;1243;p52"/>
          <p:cNvSpPr txBox="1"/>
          <p:nvPr/>
        </p:nvSpPr>
        <p:spPr>
          <a:xfrm>
            <a:off x="6409300" y="1697975"/>
            <a:ext cx="19968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Discussion 3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244" name="Google Shape;1244;p52"/>
          <p:cNvSpPr txBox="1"/>
          <p:nvPr/>
        </p:nvSpPr>
        <p:spPr>
          <a:xfrm>
            <a:off x="6409300" y="3393865"/>
            <a:ext cx="19968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Discussion 4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grpSp>
        <p:nvGrpSpPr>
          <p:cNvPr id="1245" name="Google Shape;1245;p52"/>
          <p:cNvGrpSpPr/>
          <p:nvPr/>
        </p:nvGrpSpPr>
        <p:grpSpPr>
          <a:xfrm rot="10800000">
            <a:off x="159357" y="3842671"/>
            <a:ext cx="288601" cy="1096693"/>
            <a:chOff x="1006700" y="2603975"/>
            <a:chExt cx="55450" cy="210700"/>
          </a:xfrm>
        </p:grpSpPr>
        <p:sp>
          <p:nvSpPr>
            <p:cNvPr id="1246" name="Google Shape;1246;p52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2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2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2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2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2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" name="Google Shape;1252;p52"/>
          <p:cNvGrpSpPr/>
          <p:nvPr/>
        </p:nvGrpSpPr>
        <p:grpSpPr>
          <a:xfrm>
            <a:off x="8285261" y="293918"/>
            <a:ext cx="524682" cy="488069"/>
            <a:chOff x="827350" y="3629733"/>
            <a:chExt cx="1431600" cy="1332067"/>
          </a:xfrm>
        </p:grpSpPr>
        <p:sp>
          <p:nvSpPr>
            <p:cNvPr id="1253" name="Google Shape;1253;p52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2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2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" name="Google Shape;1256;p52"/>
          <p:cNvGrpSpPr/>
          <p:nvPr/>
        </p:nvGrpSpPr>
        <p:grpSpPr>
          <a:xfrm>
            <a:off x="7846540" y="293932"/>
            <a:ext cx="326119" cy="303312"/>
            <a:chOff x="827350" y="3629733"/>
            <a:chExt cx="1431600" cy="1332067"/>
          </a:xfrm>
        </p:grpSpPr>
        <p:sp>
          <p:nvSpPr>
            <p:cNvPr id="1257" name="Google Shape;1257;p52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2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2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52"/>
          <p:cNvSpPr/>
          <p:nvPr/>
        </p:nvSpPr>
        <p:spPr>
          <a:xfrm>
            <a:off x="3038276" y="1582225"/>
            <a:ext cx="909900" cy="8520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1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261" name="Google Shape;1261;p52"/>
          <p:cNvSpPr/>
          <p:nvPr/>
        </p:nvSpPr>
        <p:spPr>
          <a:xfrm>
            <a:off x="3038276" y="3390325"/>
            <a:ext cx="909900" cy="8520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2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262" name="Google Shape;1262;p52"/>
          <p:cNvSpPr/>
          <p:nvPr/>
        </p:nvSpPr>
        <p:spPr>
          <a:xfrm>
            <a:off x="5168726" y="3390325"/>
            <a:ext cx="909900" cy="8520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4</a:t>
            </a:r>
            <a:endParaRPr sz="3500">
              <a:solidFill>
                <a:schemeClr val="lt1"/>
              </a:solidFill>
            </a:endParaRPr>
          </a:p>
        </p:txBody>
      </p:sp>
      <p:sp>
        <p:nvSpPr>
          <p:cNvPr id="1263" name="Google Shape;1263;p52"/>
          <p:cNvSpPr/>
          <p:nvPr/>
        </p:nvSpPr>
        <p:spPr>
          <a:xfrm>
            <a:off x="5168726" y="1582175"/>
            <a:ext cx="909900" cy="8520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3</a:t>
            </a:r>
            <a:endParaRPr sz="3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p53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53"/>
          <p:cNvSpPr txBox="1">
            <a:spLocks noGrp="1"/>
          </p:cNvSpPr>
          <p:nvPr>
            <p:ph type="title" idx="15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270" name="Google Shape;1270;p53"/>
          <p:cNvSpPr txBox="1">
            <a:spLocks noGrp="1"/>
          </p:cNvSpPr>
          <p:nvPr>
            <p:ph type="title"/>
          </p:nvPr>
        </p:nvSpPr>
        <p:spPr>
          <a:xfrm>
            <a:off x="720000" y="174824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271" name="Google Shape;1271;p53"/>
          <p:cNvSpPr txBox="1">
            <a:spLocks noGrp="1"/>
          </p:cNvSpPr>
          <p:nvPr>
            <p:ph type="subTitle" idx="1"/>
          </p:nvPr>
        </p:nvSpPr>
        <p:spPr>
          <a:xfrm>
            <a:off x="720204" y="2019748"/>
            <a:ext cx="2423100" cy="484800"/>
          </a:xfrm>
          <a:prstGeom prst="rect">
            <a:avLst/>
          </a:prstGeom>
        </p:spPr>
        <p:txBody>
          <a:bodyPr spcFirstLastPara="1" wrap="square" lIns="274300" tIns="91425" rIns="2743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272" name="Google Shape;1272;p53"/>
          <p:cNvSpPr txBox="1">
            <a:spLocks noGrp="1"/>
          </p:cNvSpPr>
          <p:nvPr>
            <p:ph type="title" idx="2"/>
          </p:nvPr>
        </p:nvSpPr>
        <p:spPr>
          <a:xfrm>
            <a:off x="3368276" y="1748246"/>
            <a:ext cx="2423100" cy="4269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273" name="Google Shape;1273;p53"/>
          <p:cNvSpPr txBox="1">
            <a:spLocks noGrp="1"/>
          </p:cNvSpPr>
          <p:nvPr>
            <p:ph type="subTitle" idx="3"/>
          </p:nvPr>
        </p:nvSpPr>
        <p:spPr>
          <a:xfrm>
            <a:off x="3368275" y="2019748"/>
            <a:ext cx="2423100" cy="484800"/>
          </a:xfrm>
          <a:prstGeom prst="rect">
            <a:avLst/>
          </a:prstGeom>
        </p:spPr>
        <p:txBody>
          <a:bodyPr spcFirstLastPara="1" wrap="square" lIns="274300" tIns="91425" rIns="2743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274" name="Google Shape;1274;p53"/>
          <p:cNvSpPr txBox="1">
            <a:spLocks noGrp="1"/>
          </p:cNvSpPr>
          <p:nvPr>
            <p:ph type="title" idx="4"/>
          </p:nvPr>
        </p:nvSpPr>
        <p:spPr>
          <a:xfrm>
            <a:off x="720204" y="3237376"/>
            <a:ext cx="2423100" cy="4269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75" name="Google Shape;1275;p53"/>
          <p:cNvSpPr txBox="1">
            <a:spLocks noGrp="1"/>
          </p:cNvSpPr>
          <p:nvPr>
            <p:ph type="subTitle" idx="5"/>
          </p:nvPr>
        </p:nvSpPr>
        <p:spPr>
          <a:xfrm>
            <a:off x="720204" y="3509446"/>
            <a:ext cx="2423100" cy="484800"/>
          </a:xfrm>
          <a:prstGeom prst="rect">
            <a:avLst/>
          </a:prstGeom>
        </p:spPr>
        <p:txBody>
          <a:bodyPr spcFirstLastPara="1" wrap="square" lIns="274300" tIns="91425" rIns="2743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276" name="Google Shape;1276;p53"/>
          <p:cNvSpPr txBox="1">
            <a:spLocks noGrp="1"/>
          </p:cNvSpPr>
          <p:nvPr>
            <p:ph type="title" idx="6"/>
          </p:nvPr>
        </p:nvSpPr>
        <p:spPr>
          <a:xfrm>
            <a:off x="3368276" y="323737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77" name="Google Shape;1277;p53"/>
          <p:cNvSpPr txBox="1">
            <a:spLocks noGrp="1"/>
          </p:cNvSpPr>
          <p:nvPr>
            <p:ph type="subTitle" idx="7"/>
          </p:nvPr>
        </p:nvSpPr>
        <p:spPr>
          <a:xfrm>
            <a:off x="3368275" y="3509446"/>
            <a:ext cx="2423100" cy="484800"/>
          </a:xfrm>
          <a:prstGeom prst="rect">
            <a:avLst/>
          </a:prstGeom>
        </p:spPr>
        <p:txBody>
          <a:bodyPr spcFirstLastPara="1" wrap="square" lIns="274300" tIns="91425" rIns="2743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1278" name="Google Shape;1278;p53"/>
          <p:cNvSpPr txBox="1">
            <a:spLocks noGrp="1"/>
          </p:cNvSpPr>
          <p:nvPr>
            <p:ph type="title" idx="8"/>
          </p:nvPr>
        </p:nvSpPr>
        <p:spPr>
          <a:xfrm>
            <a:off x="6000876" y="174824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279" name="Google Shape;1279;p53"/>
          <p:cNvSpPr txBox="1">
            <a:spLocks noGrp="1"/>
          </p:cNvSpPr>
          <p:nvPr>
            <p:ph type="subTitle" idx="9"/>
          </p:nvPr>
        </p:nvSpPr>
        <p:spPr>
          <a:xfrm>
            <a:off x="6000875" y="2019748"/>
            <a:ext cx="2423100" cy="484800"/>
          </a:xfrm>
          <a:prstGeom prst="rect">
            <a:avLst/>
          </a:prstGeom>
        </p:spPr>
        <p:txBody>
          <a:bodyPr spcFirstLastPara="1" wrap="square" lIns="274300" tIns="91425" rIns="2743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280" name="Google Shape;1280;p53"/>
          <p:cNvSpPr txBox="1">
            <a:spLocks noGrp="1"/>
          </p:cNvSpPr>
          <p:nvPr>
            <p:ph type="title" idx="13"/>
          </p:nvPr>
        </p:nvSpPr>
        <p:spPr>
          <a:xfrm>
            <a:off x="6000876" y="3237376"/>
            <a:ext cx="2423100" cy="42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81" name="Google Shape;1281;p53"/>
          <p:cNvSpPr txBox="1">
            <a:spLocks noGrp="1"/>
          </p:cNvSpPr>
          <p:nvPr>
            <p:ph type="subTitle" idx="14"/>
          </p:nvPr>
        </p:nvSpPr>
        <p:spPr>
          <a:xfrm>
            <a:off x="6000875" y="3509446"/>
            <a:ext cx="2423100" cy="484800"/>
          </a:xfrm>
          <a:prstGeom prst="rect">
            <a:avLst/>
          </a:prstGeom>
        </p:spPr>
        <p:txBody>
          <a:bodyPr spcFirstLastPara="1" wrap="square" lIns="274300" tIns="91425" rIns="2743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grpSp>
        <p:nvGrpSpPr>
          <p:cNvPr id="1282" name="Google Shape;1282;p53"/>
          <p:cNvGrpSpPr/>
          <p:nvPr/>
        </p:nvGrpSpPr>
        <p:grpSpPr>
          <a:xfrm rot="-5400000">
            <a:off x="568932" y="-282854"/>
            <a:ext cx="288601" cy="1096693"/>
            <a:chOff x="1006700" y="2603975"/>
            <a:chExt cx="55450" cy="210700"/>
          </a:xfrm>
        </p:grpSpPr>
        <p:sp>
          <p:nvSpPr>
            <p:cNvPr id="1283" name="Google Shape;1283;p53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3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3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3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3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3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" name="Google Shape;1289;p53"/>
          <p:cNvGrpSpPr/>
          <p:nvPr/>
        </p:nvGrpSpPr>
        <p:grpSpPr>
          <a:xfrm>
            <a:off x="8172656" y="4222180"/>
            <a:ext cx="811145" cy="754483"/>
            <a:chOff x="827350" y="3629733"/>
            <a:chExt cx="1431600" cy="1332067"/>
          </a:xfrm>
        </p:grpSpPr>
        <p:sp>
          <p:nvSpPr>
            <p:cNvPr id="1290" name="Google Shape;1290;p5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" name="Google Shape;1293;p53"/>
          <p:cNvGrpSpPr/>
          <p:nvPr/>
        </p:nvGrpSpPr>
        <p:grpSpPr>
          <a:xfrm>
            <a:off x="8430765" y="3778632"/>
            <a:ext cx="326119" cy="303312"/>
            <a:chOff x="827350" y="3629733"/>
            <a:chExt cx="1431600" cy="1332067"/>
          </a:xfrm>
        </p:grpSpPr>
        <p:sp>
          <p:nvSpPr>
            <p:cNvPr id="1294" name="Google Shape;1294;p5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53"/>
          <p:cNvGrpSpPr/>
          <p:nvPr/>
        </p:nvGrpSpPr>
        <p:grpSpPr>
          <a:xfrm>
            <a:off x="7631179" y="4568552"/>
            <a:ext cx="458971" cy="426928"/>
            <a:chOff x="827350" y="3629733"/>
            <a:chExt cx="1431600" cy="1332067"/>
          </a:xfrm>
        </p:grpSpPr>
        <p:sp>
          <p:nvSpPr>
            <p:cNvPr id="1298" name="Google Shape;1298;p5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54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6" name="Google Shape;1306;p54"/>
          <p:cNvCxnSpPr/>
          <p:nvPr/>
        </p:nvCxnSpPr>
        <p:spPr>
          <a:xfrm>
            <a:off x="718150" y="2862544"/>
            <a:ext cx="7698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triangle" w="med" len="med"/>
          </a:ln>
        </p:spPr>
      </p:cxnSp>
      <p:sp>
        <p:nvSpPr>
          <p:cNvPr id="1307" name="Google Shape;1307;p54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</a:t>
            </a:r>
            <a:endParaRPr/>
          </a:p>
        </p:txBody>
      </p:sp>
      <p:sp>
        <p:nvSpPr>
          <p:cNvPr id="1308" name="Google Shape;1308;p54"/>
          <p:cNvSpPr txBox="1"/>
          <p:nvPr/>
        </p:nvSpPr>
        <p:spPr>
          <a:xfrm>
            <a:off x="2772163" y="1569571"/>
            <a:ext cx="1986000" cy="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Mars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309" name="Google Shape;1309;p54"/>
          <p:cNvSpPr txBox="1"/>
          <p:nvPr/>
        </p:nvSpPr>
        <p:spPr>
          <a:xfrm>
            <a:off x="2772163" y="180867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Mars is actually a very cold place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10" name="Google Shape;1310;p54"/>
          <p:cNvSpPr txBox="1"/>
          <p:nvPr/>
        </p:nvSpPr>
        <p:spPr>
          <a:xfrm>
            <a:off x="5999510" y="1569571"/>
            <a:ext cx="1986000" cy="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Venus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311" name="Google Shape;1311;p54"/>
          <p:cNvSpPr txBox="1"/>
          <p:nvPr/>
        </p:nvSpPr>
        <p:spPr>
          <a:xfrm>
            <a:off x="5999510" y="1808671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Venus is the second planet from the Sun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12" name="Google Shape;1312;p54"/>
          <p:cNvSpPr txBox="1"/>
          <p:nvPr/>
        </p:nvSpPr>
        <p:spPr>
          <a:xfrm>
            <a:off x="1158488" y="3368294"/>
            <a:ext cx="1986000" cy="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Jupiter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313" name="Google Shape;1313;p54"/>
          <p:cNvSpPr txBox="1"/>
          <p:nvPr/>
        </p:nvSpPr>
        <p:spPr>
          <a:xfrm>
            <a:off x="1158488" y="3607394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Jupiter is the biggest planet of them all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14" name="Google Shape;1314;p54"/>
          <p:cNvSpPr txBox="1"/>
          <p:nvPr/>
        </p:nvSpPr>
        <p:spPr>
          <a:xfrm>
            <a:off x="4385835" y="3368294"/>
            <a:ext cx="1986000" cy="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Saturn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315" name="Google Shape;1315;p54"/>
          <p:cNvSpPr txBox="1"/>
          <p:nvPr/>
        </p:nvSpPr>
        <p:spPr>
          <a:xfrm>
            <a:off x="4385835" y="3607394"/>
            <a:ext cx="1986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It’s composed of hydrogen and helium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316" name="Google Shape;1316;p54"/>
          <p:cNvGrpSpPr/>
          <p:nvPr/>
        </p:nvGrpSpPr>
        <p:grpSpPr>
          <a:xfrm>
            <a:off x="8646132" y="277996"/>
            <a:ext cx="288601" cy="1096693"/>
            <a:chOff x="1006700" y="2603975"/>
            <a:chExt cx="55450" cy="210700"/>
          </a:xfrm>
        </p:grpSpPr>
        <p:sp>
          <p:nvSpPr>
            <p:cNvPr id="1317" name="Google Shape;1317;p54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4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4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4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4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4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" name="Google Shape;1323;p54"/>
          <p:cNvGrpSpPr/>
          <p:nvPr/>
        </p:nvGrpSpPr>
        <p:grpSpPr>
          <a:xfrm>
            <a:off x="397597" y="4245563"/>
            <a:ext cx="760896" cy="707727"/>
            <a:chOff x="827350" y="3629733"/>
            <a:chExt cx="1431600" cy="1332067"/>
          </a:xfrm>
        </p:grpSpPr>
        <p:sp>
          <p:nvSpPr>
            <p:cNvPr id="1324" name="Google Shape;1324;p54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4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4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" name="Google Shape;1327;p54"/>
          <p:cNvGrpSpPr/>
          <p:nvPr/>
        </p:nvGrpSpPr>
        <p:grpSpPr>
          <a:xfrm>
            <a:off x="228807" y="3730250"/>
            <a:ext cx="420891" cy="391495"/>
            <a:chOff x="827350" y="3629733"/>
            <a:chExt cx="1431600" cy="1332067"/>
          </a:xfrm>
        </p:grpSpPr>
        <p:sp>
          <p:nvSpPr>
            <p:cNvPr id="1328" name="Google Shape;1328;p54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4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4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" name="Google Shape;1331;p54"/>
          <p:cNvSpPr/>
          <p:nvPr/>
        </p:nvSpPr>
        <p:spPr>
          <a:xfrm>
            <a:off x="1771100" y="1493369"/>
            <a:ext cx="760800" cy="7125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01</a:t>
            </a:r>
            <a:endParaRPr sz="2000">
              <a:solidFill>
                <a:schemeClr val="lt1"/>
              </a:solidFill>
            </a:endParaRPr>
          </a:p>
        </p:txBody>
      </p:sp>
      <p:cxnSp>
        <p:nvCxnSpPr>
          <p:cNvPr id="1332" name="Google Shape;1332;p54"/>
          <p:cNvCxnSpPr>
            <a:stCxn id="1312" idx="0"/>
            <a:endCxn id="1331" idx="1"/>
          </p:cNvCxnSpPr>
          <p:nvPr/>
        </p:nvCxnSpPr>
        <p:spPr>
          <a:xfrm rot="10800000">
            <a:off x="2151488" y="2205794"/>
            <a:ext cx="0" cy="1162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3" name="Google Shape;1333;p54"/>
          <p:cNvSpPr/>
          <p:nvPr/>
        </p:nvSpPr>
        <p:spPr>
          <a:xfrm>
            <a:off x="3384763" y="3455894"/>
            <a:ext cx="760800" cy="7125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02</a:t>
            </a:r>
            <a:endParaRPr sz="2000">
              <a:solidFill>
                <a:schemeClr val="lt1"/>
              </a:solidFill>
            </a:endParaRPr>
          </a:p>
        </p:txBody>
      </p:sp>
      <p:cxnSp>
        <p:nvCxnSpPr>
          <p:cNvPr id="1334" name="Google Shape;1334;p54"/>
          <p:cNvCxnSpPr>
            <a:stCxn id="1333" idx="3"/>
            <a:endCxn id="1309" idx="2"/>
          </p:cNvCxnSpPr>
          <p:nvPr/>
        </p:nvCxnSpPr>
        <p:spPr>
          <a:xfrm rot="10800000">
            <a:off x="3765163" y="2293394"/>
            <a:ext cx="0" cy="1162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5" name="Google Shape;1335;p54"/>
          <p:cNvSpPr/>
          <p:nvPr/>
        </p:nvSpPr>
        <p:spPr>
          <a:xfrm>
            <a:off x="4998425" y="1493369"/>
            <a:ext cx="760800" cy="7125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03</a:t>
            </a:r>
            <a:endParaRPr sz="2000">
              <a:solidFill>
                <a:schemeClr val="lt1"/>
              </a:solidFill>
            </a:endParaRPr>
          </a:p>
        </p:txBody>
      </p:sp>
      <p:cxnSp>
        <p:nvCxnSpPr>
          <p:cNvPr id="1336" name="Google Shape;1336;p54"/>
          <p:cNvCxnSpPr>
            <a:stCxn id="1314" idx="0"/>
            <a:endCxn id="1335" idx="1"/>
          </p:cNvCxnSpPr>
          <p:nvPr/>
        </p:nvCxnSpPr>
        <p:spPr>
          <a:xfrm rot="10800000">
            <a:off x="5378835" y="2205794"/>
            <a:ext cx="0" cy="1162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7" name="Google Shape;1337;p54"/>
          <p:cNvSpPr/>
          <p:nvPr/>
        </p:nvSpPr>
        <p:spPr>
          <a:xfrm>
            <a:off x="6612075" y="3455894"/>
            <a:ext cx="760800" cy="712500"/>
          </a:xfrm>
          <a:prstGeom prst="snip2DiagRect">
            <a:avLst>
              <a:gd name="adj1" fmla="val 0"/>
              <a:gd name="adj2" fmla="val 1107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04</a:t>
            </a:r>
            <a:endParaRPr sz="2000">
              <a:solidFill>
                <a:schemeClr val="lt1"/>
              </a:solidFill>
            </a:endParaRPr>
          </a:p>
        </p:txBody>
      </p:sp>
      <p:cxnSp>
        <p:nvCxnSpPr>
          <p:cNvPr id="1338" name="Google Shape;1338;p54"/>
          <p:cNvCxnSpPr>
            <a:stCxn id="1337" idx="3"/>
            <a:endCxn id="1311" idx="2"/>
          </p:cNvCxnSpPr>
          <p:nvPr/>
        </p:nvCxnSpPr>
        <p:spPr>
          <a:xfrm rot="10800000">
            <a:off x="6992475" y="2293394"/>
            <a:ext cx="0" cy="1162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55"/>
          <p:cNvSpPr/>
          <p:nvPr/>
        </p:nvSpPr>
        <p:spPr>
          <a:xfrm>
            <a:off x="4381500" y="871388"/>
            <a:ext cx="4038600" cy="9030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55"/>
          <p:cNvSpPr txBox="1">
            <a:spLocks noGrp="1"/>
          </p:cNvSpPr>
          <p:nvPr>
            <p:ph type="title"/>
          </p:nvPr>
        </p:nvSpPr>
        <p:spPr>
          <a:xfrm>
            <a:off x="4381506" y="887025"/>
            <a:ext cx="4038600" cy="95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references</a:t>
            </a:r>
            <a:endParaRPr/>
          </a:p>
        </p:txBody>
      </p:sp>
      <p:sp>
        <p:nvSpPr>
          <p:cNvPr id="1345" name="Google Shape;1345;p55"/>
          <p:cNvSpPr txBox="1">
            <a:spLocks noGrp="1"/>
          </p:cNvSpPr>
          <p:nvPr>
            <p:ph type="body" idx="1"/>
          </p:nvPr>
        </p:nvSpPr>
        <p:spPr>
          <a:xfrm>
            <a:off x="4381500" y="1843575"/>
            <a:ext cx="4038600" cy="2436000"/>
          </a:xfrm>
          <a:prstGeom prst="rect">
            <a:avLst/>
          </a:prstGeom>
        </p:spPr>
        <p:txBody>
          <a:bodyPr spcFirstLastPara="1" wrap="square" lIns="91425" tIns="91425" rIns="2743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Do you know what helps you make your point clear? Lists like this one: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They’re simple 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You can organize your ideas clearly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You’ll never forget to buy milk!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And the most important thing: the audience won’t miss the point of your presentation at all. Let’s use lists!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46" name="Google Shape;1346;p55"/>
          <p:cNvPicPr preferRelativeResize="0"/>
          <p:nvPr/>
        </p:nvPicPr>
        <p:blipFill rotWithShape="1">
          <a:blip r:embed="rId3">
            <a:alphaModFix amt="75000"/>
          </a:blip>
          <a:srcRect l="17877" t="14008"/>
          <a:stretch/>
        </p:blipFill>
        <p:spPr>
          <a:xfrm rot="-5399996">
            <a:off x="-899475" y="1372301"/>
            <a:ext cx="4737352" cy="30717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7" name="Google Shape;1347;p55"/>
          <p:cNvGrpSpPr/>
          <p:nvPr/>
        </p:nvGrpSpPr>
        <p:grpSpPr>
          <a:xfrm>
            <a:off x="8637582" y="3602221"/>
            <a:ext cx="288601" cy="1096693"/>
            <a:chOff x="1006700" y="2603975"/>
            <a:chExt cx="55450" cy="210700"/>
          </a:xfrm>
        </p:grpSpPr>
        <p:sp>
          <p:nvSpPr>
            <p:cNvPr id="1348" name="Google Shape;1348;p55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5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5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5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5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5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4" name="Google Shape;1354;p55"/>
          <p:cNvPicPr preferRelativeResize="0"/>
          <p:nvPr/>
        </p:nvPicPr>
        <p:blipFill rotWithShape="1">
          <a:blip r:embed="rId4">
            <a:alphaModFix/>
          </a:blip>
          <a:srcRect l="5280" t="20018" r="59158" b="13782"/>
          <a:stretch/>
        </p:blipFill>
        <p:spPr>
          <a:xfrm>
            <a:off x="855925" y="815600"/>
            <a:ext cx="3308100" cy="3464100"/>
          </a:xfrm>
          <a:prstGeom prst="snip2DiagRect">
            <a:avLst>
              <a:gd name="adj1" fmla="val 0"/>
              <a:gd name="adj2" fmla="val 7153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355" name="Google Shape;1355;p55"/>
          <p:cNvGrpSpPr/>
          <p:nvPr/>
        </p:nvGrpSpPr>
        <p:grpSpPr>
          <a:xfrm>
            <a:off x="332772" y="288838"/>
            <a:ext cx="760896" cy="707727"/>
            <a:chOff x="827350" y="3629733"/>
            <a:chExt cx="1431600" cy="1332067"/>
          </a:xfrm>
        </p:grpSpPr>
        <p:sp>
          <p:nvSpPr>
            <p:cNvPr id="1356" name="Google Shape;1356;p55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5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5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" name="Google Shape;1359;p55"/>
          <p:cNvGrpSpPr/>
          <p:nvPr/>
        </p:nvGrpSpPr>
        <p:grpSpPr>
          <a:xfrm>
            <a:off x="1205430" y="449959"/>
            <a:ext cx="527545" cy="490734"/>
            <a:chOff x="827350" y="3629733"/>
            <a:chExt cx="1431600" cy="1332067"/>
          </a:xfrm>
        </p:grpSpPr>
        <p:sp>
          <p:nvSpPr>
            <p:cNvPr id="1360" name="Google Shape;1360;p55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5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5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55"/>
          <p:cNvGrpSpPr/>
          <p:nvPr/>
        </p:nvGrpSpPr>
        <p:grpSpPr>
          <a:xfrm>
            <a:off x="543188" y="1131212"/>
            <a:ext cx="412158" cy="383369"/>
            <a:chOff x="827350" y="3629733"/>
            <a:chExt cx="1431600" cy="1332067"/>
          </a:xfrm>
        </p:grpSpPr>
        <p:sp>
          <p:nvSpPr>
            <p:cNvPr id="1364" name="Google Shape;1364;p55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5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5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56"/>
          <p:cNvSpPr/>
          <p:nvPr/>
        </p:nvSpPr>
        <p:spPr>
          <a:xfrm>
            <a:off x="838200" y="1361600"/>
            <a:ext cx="3200400" cy="9030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2" name="Google Shape;1372;p56"/>
          <p:cNvGrpSpPr/>
          <p:nvPr/>
        </p:nvGrpSpPr>
        <p:grpSpPr>
          <a:xfrm>
            <a:off x="4187225" y="869775"/>
            <a:ext cx="4219500" cy="3200625"/>
            <a:chOff x="4187225" y="869775"/>
            <a:chExt cx="4219500" cy="3200625"/>
          </a:xfrm>
        </p:grpSpPr>
        <p:sp>
          <p:nvSpPr>
            <p:cNvPr id="1373" name="Google Shape;1373;p56"/>
            <p:cNvSpPr/>
            <p:nvPr/>
          </p:nvSpPr>
          <p:spPr>
            <a:xfrm>
              <a:off x="5662275" y="3677475"/>
              <a:ext cx="1269409" cy="392925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6"/>
            <p:cNvSpPr/>
            <p:nvPr/>
          </p:nvSpPr>
          <p:spPr>
            <a:xfrm>
              <a:off x="4191325" y="869775"/>
              <a:ext cx="4211400" cy="2807700"/>
            </a:xfrm>
            <a:prstGeom prst="snip2DiagRect">
              <a:avLst>
                <a:gd name="adj1" fmla="val 0"/>
                <a:gd name="adj2" fmla="val 9219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75" name="Google Shape;1375;p56"/>
            <p:cNvCxnSpPr/>
            <p:nvPr/>
          </p:nvCxnSpPr>
          <p:spPr>
            <a:xfrm>
              <a:off x="4187225" y="3305175"/>
              <a:ext cx="42195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76" name="Google Shape;1376;p56"/>
          <p:cNvSpPr txBox="1">
            <a:spLocks noGrp="1"/>
          </p:cNvSpPr>
          <p:nvPr>
            <p:ph type="title"/>
          </p:nvPr>
        </p:nvSpPr>
        <p:spPr>
          <a:xfrm>
            <a:off x="964750" y="1536350"/>
            <a:ext cx="2947500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Mockup</a:t>
            </a:r>
            <a:endParaRPr/>
          </a:p>
        </p:txBody>
      </p:sp>
      <p:sp>
        <p:nvSpPr>
          <p:cNvPr id="1377" name="Google Shape;1377;p56"/>
          <p:cNvSpPr txBox="1">
            <a:spLocks noGrp="1"/>
          </p:cNvSpPr>
          <p:nvPr>
            <p:ph type="subTitle" idx="1"/>
          </p:nvPr>
        </p:nvSpPr>
        <p:spPr>
          <a:xfrm rot="350">
            <a:off x="964550" y="2381675"/>
            <a:ext cx="2947500" cy="14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  <p:pic>
        <p:nvPicPr>
          <p:cNvPr id="1378" name="Google Shape;1378;p56"/>
          <p:cNvPicPr preferRelativeResize="0"/>
          <p:nvPr/>
        </p:nvPicPr>
        <p:blipFill rotWithShape="1">
          <a:blip r:embed="rId3">
            <a:alphaModFix/>
          </a:blip>
          <a:srcRect t="3016" b="3025"/>
          <a:stretch/>
        </p:blipFill>
        <p:spPr>
          <a:xfrm>
            <a:off x="4353125" y="1063600"/>
            <a:ext cx="3887700" cy="2060700"/>
          </a:xfrm>
          <a:prstGeom prst="snip2DiagRect">
            <a:avLst>
              <a:gd name="adj1" fmla="val 0"/>
              <a:gd name="adj2" fmla="val 977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379" name="Google Shape;1379;p56"/>
          <p:cNvGrpSpPr/>
          <p:nvPr/>
        </p:nvGrpSpPr>
        <p:grpSpPr>
          <a:xfrm>
            <a:off x="254607" y="3602221"/>
            <a:ext cx="288601" cy="1096693"/>
            <a:chOff x="1006700" y="2603975"/>
            <a:chExt cx="55450" cy="210700"/>
          </a:xfrm>
        </p:grpSpPr>
        <p:sp>
          <p:nvSpPr>
            <p:cNvPr id="1380" name="Google Shape;1380;p56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" name="Google Shape;1386;p56"/>
          <p:cNvGrpSpPr/>
          <p:nvPr/>
        </p:nvGrpSpPr>
        <p:grpSpPr>
          <a:xfrm>
            <a:off x="7560272" y="279313"/>
            <a:ext cx="760896" cy="707727"/>
            <a:chOff x="827350" y="3629733"/>
            <a:chExt cx="1431600" cy="1332067"/>
          </a:xfrm>
        </p:grpSpPr>
        <p:sp>
          <p:nvSpPr>
            <p:cNvPr id="1387" name="Google Shape;1387;p5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" name="Google Shape;1390;p56"/>
          <p:cNvGrpSpPr/>
          <p:nvPr/>
        </p:nvGrpSpPr>
        <p:grpSpPr>
          <a:xfrm>
            <a:off x="8406717" y="294134"/>
            <a:ext cx="527545" cy="490734"/>
            <a:chOff x="827350" y="3629733"/>
            <a:chExt cx="1431600" cy="1332067"/>
          </a:xfrm>
        </p:grpSpPr>
        <p:sp>
          <p:nvSpPr>
            <p:cNvPr id="1391" name="Google Shape;1391;p5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" name="Google Shape;1394;p56"/>
          <p:cNvGrpSpPr/>
          <p:nvPr/>
        </p:nvGrpSpPr>
        <p:grpSpPr>
          <a:xfrm>
            <a:off x="8224688" y="1063612"/>
            <a:ext cx="412158" cy="383369"/>
            <a:chOff x="827350" y="3629733"/>
            <a:chExt cx="1431600" cy="1332067"/>
          </a:xfrm>
        </p:grpSpPr>
        <p:sp>
          <p:nvSpPr>
            <p:cNvPr id="1395" name="Google Shape;1395;p5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57"/>
          <p:cNvSpPr/>
          <p:nvPr/>
        </p:nvSpPr>
        <p:spPr>
          <a:xfrm>
            <a:off x="1727250" y="539500"/>
            <a:ext cx="5689500" cy="2476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3" name="Google Shape;1403;p57"/>
          <p:cNvGrpSpPr/>
          <p:nvPr/>
        </p:nvGrpSpPr>
        <p:grpSpPr>
          <a:xfrm>
            <a:off x="4845977" y="3364415"/>
            <a:ext cx="387661" cy="387661"/>
            <a:chOff x="1379798" y="1723250"/>
            <a:chExt cx="397887" cy="397887"/>
          </a:xfrm>
        </p:grpSpPr>
        <p:sp>
          <p:nvSpPr>
            <p:cNvPr id="1404" name="Google Shape;1404;p57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7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7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7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" name="Google Shape;1408;p57"/>
          <p:cNvGrpSpPr/>
          <p:nvPr/>
        </p:nvGrpSpPr>
        <p:grpSpPr>
          <a:xfrm>
            <a:off x="3246633" y="3364415"/>
            <a:ext cx="387681" cy="387661"/>
            <a:chOff x="266768" y="1721375"/>
            <a:chExt cx="397907" cy="397887"/>
          </a:xfrm>
        </p:grpSpPr>
        <p:sp>
          <p:nvSpPr>
            <p:cNvPr id="1409" name="Google Shape;1409;p57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7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" name="Google Shape;1411;p57"/>
          <p:cNvGrpSpPr/>
          <p:nvPr/>
        </p:nvGrpSpPr>
        <p:grpSpPr>
          <a:xfrm>
            <a:off x="4046325" y="3364415"/>
            <a:ext cx="387641" cy="387661"/>
            <a:chOff x="864491" y="1723250"/>
            <a:chExt cx="397866" cy="397887"/>
          </a:xfrm>
        </p:grpSpPr>
        <p:sp>
          <p:nvSpPr>
            <p:cNvPr id="1412" name="Google Shape;1412;p57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7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7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5" name="Google Shape;1415;p57"/>
          <p:cNvSpPr txBox="1">
            <a:spLocks noGrp="1"/>
          </p:cNvSpPr>
          <p:nvPr>
            <p:ph type="ctrTitle"/>
          </p:nvPr>
        </p:nvSpPr>
        <p:spPr>
          <a:xfrm>
            <a:off x="2243613" y="573100"/>
            <a:ext cx="4661700" cy="11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416" name="Google Shape;1416;p57"/>
          <p:cNvSpPr txBox="1">
            <a:spLocks noGrp="1"/>
          </p:cNvSpPr>
          <p:nvPr>
            <p:ph type="subTitle" idx="1"/>
          </p:nvPr>
        </p:nvSpPr>
        <p:spPr>
          <a:xfrm>
            <a:off x="2243625" y="1723300"/>
            <a:ext cx="4661700" cy="11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</a:rPr>
              <a:t>Do you have any questions?</a:t>
            </a:r>
            <a:endParaRPr b="1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youremail@freepik.com 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+91  620 421 838 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your</a:t>
            </a:r>
            <a:r>
              <a:rPr lang="en"/>
              <a:t>website</a:t>
            </a:r>
            <a:r>
              <a:rPr lang="en">
                <a:solidFill>
                  <a:schemeClr val="lt1"/>
                </a:solidFill>
              </a:rPr>
              <a:t>.com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17" name="Google Shape;1417;p57"/>
          <p:cNvSpPr txBox="1">
            <a:spLocks noGrp="1"/>
          </p:cNvSpPr>
          <p:nvPr>
            <p:ph type="subTitle" idx="4294967295"/>
          </p:nvPr>
        </p:nvSpPr>
        <p:spPr>
          <a:xfrm>
            <a:off x="2827350" y="3911275"/>
            <a:ext cx="3489300" cy="2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b="0">
                <a:solidFill>
                  <a:schemeClr val="lt1"/>
                </a:solidFill>
              </a:rPr>
              <a:t>Please keep this slide for attribution</a:t>
            </a:r>
            <a:endParaRPr sz="1200" b="0">
              <a:solidFill>
                <a:schemeClr val="lt1"/>
              </a:solidFill>
            </a:endParaRPr>
          </a:p>
        </p:txBody>
      </p:sp>
      <p:grpSp>
        <p:nvGrpSpPr>
          <p:cNvPr id="1418" name="Google Shape;1418;p57"/>
          <p:cNvGrpSpPr/>
          <p:nvPr/>
        </p:nvGrpSpPr>
        <p:grpSpPr>
          <a:xfrm>
            <a:off x="5645649" y="3363110"/>
            <a:ext cx="388966" cy="388966"/>
            <a:chOff x="1190625" y="238125"/>
            <a:chExt cx="5235075" cy="5235075"/>
          </a:xfrm>
        </p:grpSpPr>
        <p:sp>
          <p:nvSpPr>
            <p:cNvPr id="1419" name="Google Shape;1419;p57"/>
            <p:cNvSpPr/>
            <p:nvPr/>
          </p:nvSpPr>
          <p:spPr>
            <a:xfrm>
              <a:off x="2315100" y="1168900"/>
              <a:ext cx="2952100" cy="3373700"/>
            </a:xfrm>
            <a:custGeom>
              <a:avLst/>
              <a:gdLst/>
              <a:ahLst/>
              <a:cxnLst/>
              <a:rect l="l" t="t" r="r" b="b"/>
              <a:pathLst>
                <a:path w="118084" h="134948" extrusionOk="0">
                  <a:moveTo>
                    <a:pt x="69703" y="1"/>
                  </a:moveTo>
                  <a:cubicBezTo>
                    <a:pt x="69732" y="18483"/>
                    <a:pt x="69791" y="73192"/>
                    <a:pt x="69614" y="94277"/>
                  </a:cubicBezTo>
                  <a:cubicBezTo>
                    <a:pt x="69555" y="101848"/>
                    <a:pt x="66627" y="108827"/>
                    <a:pt x="61393" y="113914"/>
                  </a:cubicBezTo>
                  <a:cubicBezTo>
                    <a:pt x="56291" y="118871"/>
                    <a:pt x="49391" y="121638"/>
                    <a:pt x="41981" y="121638"/>
                  </a:cubicBezTo>
                  <a:cubicBezTo>
                    <a:pt x="41788" y="121638"/>
                    <a:pt x="41595" y="121636"/>
                    <a:pt x="41402" y="121632"/>
                  </a:cubicBezTo>
                  <a:cubicBezTo>
                    <a:pt x="26527" y="121336"/>
                    <a:pt x="14462" y="109005"/>
                    <a:pt x="14491" y="94159"/>
                  </a:cubicBezTo>
                  <a:cubicBezTo>
                    <a:pt x="14491" y="82094"/>
                    <a:pt x="22387" y="71477"/>
                    <a:pt x="33950" y="67988"/>
                  </a:cubicBezTo>
                  <a:lnTo>
                    <a:pt x="33861" y="54473"/>
                  </a:lnTo>
                  <a:cubicBezTo>
                    <a:pt x="25522" y="56070"/>
                    <a:pt x="17360" y="60949"/>
                    <a:pt x="11238" y="68224"/>
                  </a:cubicBezTo>
                  <a:cubicBezTo>
                    <a:pt x="3401" y="77480"/>
                    <a:pt x="1" y="88984"/>
                    <a:pt x="1864" y="99837"/>
                  </a:cubicBezTo>
                  <a:cubicBezTo>
                    <a:pt x="3668" y="109951"/>
                    <a:pt x="8961" y="119148"/>
                    <a:pt x="16857" y="125772"/>
                  </a:cubicBezTo>
                  <a:cubicBezTo>
                    <a:pt x="23901" y="131741"/>
                    <a:pt x="32192" y="134947"/>
                    <a:pt x="40396" y="134947"/>
                  </a:cubicBezTo>
                  <a:cubicBezTo>
                    <a:pt x="41215" y="134947"/>
                    <a:pt x="42034" y="134915"/>
                    <a:pt x="42851" y="134851"/>
                  </a:cubicBezTo>
                  <a:cubicBezTo>
                    <a:pt x="66893" y="133017"/>
                    <a:pt x="82508" y="116634"/>
                    <a:pt x="82596" y="93183"/>
                  </a:cubicBezTo>
                  <a:lnTo>
                    <a:pt x="82626" y="43738"/>
                  </a:lnTo>
                  <a:cubicBezTo>
                    <a:pt x="82626" y="40066"/>
                    <a:pt x="85620" y="37517"/>
                    <a:pt x="88833" y="37517"/>
                  </a:cubicBezTo>
                  <a:cubicBezTo>
                    <a:pt x="90045" y="37517"/>
                    <a:pt x="91289" y="37880"/>
                    <a:pt x="92414" y="38681"/>
                  </a:cubicBezTo>
                  <a:cubicBezTo>
                    <a:pt x="100014" y="44064"/>
                    <a:pt x="111163" y="46104"/>
                    <a:pt x="118083" y="46873"/>
                  </a:cubicBezTo>
                  <a:lnTo>
                    <a:pt x="118083" y="34127"/>
                  </a:lnTo>
                  <a:cubicBezTo>
                    <a:pt x="112405" y="32530"/>
                    <a:pt x="106432" y="30697"/>
                    <a:pt x="101197" y="27503"/>
                  </a:cubicBezTo>
                  <a:cubicBezTo>
                    <a:pt x="91320" y="21441"/>
                    <a:pt x="85228" y="12214"/>
                    <a:pt x="83069" y="30"/>
                  </a:cubicBezTo>
                  <a:lnTo>
                    <a:pt x="830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7"/>
            <p:cNvSpPr/>
            <p:nvPr/>
          </p:nvSpPr>
          <p:spPr>
            <a:xfrm>
              <a:off x="1190625" y="238125"/>
              <a:ext cx="5235075" cy="5235075"/>
            </a:xfrm>
            <a:custGeom>
              <a:avLst/>
              <a:gdLst/>
              <a:ahLst/>
              <a:cxnLst/>
              <a:rect l="l" t="t" r="r" b="b"/>
              <a:pathLst>
                <a:path w="209403" h="209403" extrusionOk="0">
                  <a:moveTo>
                    <a:pt x="108469" y="24836"/>
                  </a:moveTo>
                  <a:cubicBezTo>
                    <a:pt x="108549" y="24836"/>
                    <a:pt x="108628" y="24838"/>
                    <a:pt x="108708" y="24841"/>
                  </a:cubicBezTo>
                  <a:lnTo>
                    <a:pt x="132248" y="24841"/>
                  </a:lnTo>
                  <a:cubicBezTo>
                    <a:pt x="132267" y="24841"/>
                    <a:pt x="132287" y="24841"/>
                    <a:pt x="132306" y="24841"/>
                  </a:cubicBezTo>
                  <a:cubicBezTo>
                    <a:pt x="136154" y="24841"/>
                    <a:pt x="139377" y="27758"/>
                    <a:pt x="139789" y="31583"/>
                  </a:cubicBezTo>
                  <a:cubicBezTo>
                    <a:pt x="140794" y="42082"/>
                    <a:pt x="144993" y="49445"/>
                    <a:pt x="152653" y="54147"/>
                  </a:cubicBezTo>
                  <a:cubicBezTo>
                    <a:pt x="156556" y="56542"/>
                    <a:pt x="161406" y="57991"/>
                    <a:pt x="166463" y="59411"/>
                  </a:cubicBezTo>
                  <a:cubicBezTo>
                    <a:pt x="167557" y="59736"/>
                    <a:pt x="168651" y="59973"/>
                    <a:pt x="169775" y="60150"/>
                  </a:cubicBezTo>
                  <a:cubicBezTo>
                    <a:pt x="173028" y="60357"/>
                    <a:pt x="175512" y="63078"/>
                    <a:pt x="175453" y="66331"/>
                  </a:cubicBezTo>
                  <a:lnTo>
                    <a:pt x="175453" y="90787"/>
                  </a:lnTo>
                  <a:cubicBezTo>
                    <a:pt x="175453" y="92414"/>
                    <a:pt x="174802" y="94011"/>
                    <a:pt x="173620" y="95194"/>
                  </a:cubicBezTo>
                  <a:cubicBezTo>
                    <a:pt x="172462" y="96322"/>
                    <a:pt x="170909" y="96969"/>
                    <a:pt x="169292" y="96969"/>
                  </a:cubicBezTo>
                  <a:cubicBezTo>
                    <a:pt x="169256" y="96969"/>
                    <a:pt x="169220" y="96969"/>
                    <a:pt x="169184" y="96968"/>
                  </a:cubicBezTo>
                  <a:cubicBezTo>
                    <a:pt x="168444" y="96968"/>
                    <a:pt x="154871" y="96702"/>
                    <a:pt x="141888" y="91970"/>
                  </a:cubicBezTo>
                  <a:cubicBezTo>
                    <a:pt x="141720" y="91905"/>
                    <a:pt x="141550" y="91875"/>
                    <a:pt x="141384" y="91875"/>
                  </a:cubicBezTo>
                  <a:cubicBezTo>
                    <a:pt x="140646" y="91875"/>
                    <a:pt x="139996" y="92474"/>
                    <a:pt x="139996" y="93271"/>
                  </a:cubicBezTo>
                  <a:lnTo>
                    <a:pt x="139966" y="130444"/>
                  </a:lnTo>
                  <a:cubicBezTo>
                    <a:pt x="139848" y="160371"/>
                    <a:pt x="119265" y="182077"/>
                    <a:pt x="88776" y="184443"/>
                  </a:cubicBezTo>
                  <a:cubicBezTo>
                    <a:pt x="87653" y="184532"/>
                    <a:pt x="86529" y="184561"/>
                    <a:pt x="85405" y="184561"/>
                  </a:cubicBezTo>
                  <a:cubicBezTo>
                    <a:pt x="61481" y="184561"/>
                    <a:pt x="39095" y="164896"/>
                    <a:pt x="34629" y="139168"/>
                  </a:cubicBezTo>
                  <a:cubicBezTo>
                    <a:pt x="32116" y="124707"/>
                    <a:pt x="36522" y="109507"/>
                    <a:pt x="46724" y="97441"/>
                  </a:cubicBezTo>
                  <a:cubicBezTo>
                    <a:pt x="56803" y="85541"/>
                    <a:pt x="70647" y="78721"/>
                    <a:pt x="84747" y="78721"/>
                  </a:cubicBezTo>
                  <a:cubicBezTo>
                    <a:pt x="84839" y="78721"/>
                    <a:pt x="84930" y="78721"/>
                    <a:pt x="85021" y="78722"/>
                  </a:cubicBezTo>
                  <a:cubicBezTo>
                    <a:pt x="88392" y="78722"/>
                    <a:pt x="91142" y="81472"/>
                    <a:pt x="91172" y="84873"/>
                  </a:cubicBezTo>
                  <a:lnTo>
                    <a:pt x="91349" y="108856"/>
                  </a:lnTo>
                  <a:cubicBezTo>
                    <a:pt x="91349" y="112641"/>
                    <a:pt x="88658" y="116013"/>
                    <a:pt x="84902" y="116545"/>
                  </a:cubicBezTo>
                  <a:cubicBezTo>
                    <a:pt x="77125" y="117580"/>
                    <a:pt x="71447" y="124441"/>
                    <a:pt x="71890" y="132277"/>
                  </a:cubicBezTo>
                  <a:cubicBezTo>
                    <a:pt x="72334" y="140114"/>
                    <a:pt x="78751" y="146295"/>
                    <a:pt x="86618" y="146443"/>
                  </a:cubicBezTo>
                  <a:cubicBezTo>
                    <a:pt x="86736" y="146445"/>
                    <a:pt x="86855" y="146446"/>
                    <a:pt x="86973" y="146446"/>
                  </a:cubicBezTo>
                  <a:cubicBezTo>
                    <a:pt x="91096" y="146446"/>
                    <a:pt x="94919" y="144946"/>
                    <a:pt x="97707" y="142243"/>
                  </a:cubicBezTo>
                  <a:cubicBezTo>
                    <a:pt x="100605" y="139434"/>
                    <a:pt x="102143" y="135619"/>
                    <a:pt x="102173" y="131390"/>
                  </a:cubicBezTo>
                  <a:cubicBezTo>
                    <a:pt x="102380" y="106047"/>
                    <a:pt x="102291" y="31790"/>
                    <a:pt x="102291" y="31051"/>
                  </a:cubicBezTo>
                  <a:cubicBezTo>
                    <a:pt x="102291" y="28419"/>
                    <a:pt x="103917" y="26083"/>
                    <a:pt x="106401" y="25196"/>
                  </a:cubicBezTo>
                  <a:cubicBezTo>
                    <a:pt x="107067" y="24956"/>
                    <a:pt x="107756" y="24836"/>
                    <a:pt x="108469" y="24836"/>
                  </a:cubicBezTo>
                  <a:close/>
                  <a:moveTo>
                    <a:pt x="33831" y="0"/>
                  </a:moveTo>
                  <a:cubicBezTo>
                    <a:pt x="15141" y="0"/>
                    <a:pt x="0" y="15141"/>
                    <a:pt x="0" y="33831"/>
                  </a:cubicBezTo>
                  <a:lnTo>
                    <a:pt x="0" y="175601"/>
                  </a:lnTo>
                  <a:cubicBezTo>
                    <a:pt x="0" y="194261"/>
                    <a:pt x="15141" y="209402"/>
                    <a:pt x="33831" y="209402"/>
                  </a:cubicBezTo>
                  <a:lnTo>
                    <a:pt x="175601" y="209402"/>
                  </a:lnTo>
                  <a:cubicBezTo>
                    <a:pt x="194261" y="209402"/>
                    <a:pt x="209402" y="194261"/>
                    <a:pt x="209402" y="175601"/>
                  </a:cubicBezTo>
                  <a:lnTo>
                    <a:pt x="209402" y="33831"/>
                  </a:lnTo>
                  <a:cubicBezTo>
                    <a:pt x="209402" y="15141"/>
                    <a:pt x="194261" y="0"/>
                    <a:pt x="175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" name="Google Shape;1421;p57"/>
          <p:cNvGrpSpPr/>
          <p:nvPr/>
        </p:nvGrpSpPr>
        <p:grpSpPr>
          <a:xfrm>
            <a:off x="1006807" y="487596"/>
            <a:ext cx="288601" cy="1096693"/>
            <a:chOff x="1006700" y="2603975"/>
            <a:chExt cx="55450" cy="210700"/>
          </a:xfrm>
        </p:grpSpPr>
        <p:sp>
          <p:nvSpPr>
            <p:cNvPr id="1422" name="Google Shape;1422;p57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7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7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7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7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7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" name="Google Shape;1428;p57"/>
          <p:cNvGrpSpPr/>
          <p:nvPr/>
        </p:nvGrpSpPr>
        <p:grpSpPr>
          <a:xfrm rot="5400000">
            <a:off x="7769557" y="3906771"/>
            <a:ext cx="288601" cy="1096693"/>
            <a:chOff x="1006700" y="2603975"/>
            <a:chExt cx="55450" cy="210700"/>
          </a:xfrm>
        </p:grpSpPr>
        <p:sp>
          <p:nvSpPr>
            <p:cNvPr id="1429" name="Google Shape;1429;p57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7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7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7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7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7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57"/>
          <p:cNvGrpSpPr/>
          <p:nvPr/>
        </p:nvGrpSpPr>
        <p:grpSpPr>
          <a:xfrm>
            <a:off x="551124" y="3629702"/>
            <a:ext cx="1178637" cy="1096691"/>
            <a:chOff x="827350" y="3629733"/>
            <a:chExt cx="1431600" cy="1332067"/>
          </a:xfrm>
        </p:grpSpPr>
        <p:sp>
          <p:nvSpPr>
            <p:cNvPr id="1436" name="Google Shape;1436;p5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57"/>
          <p:cNvGrpSpPr/>
          <p:nvPr/>
        </p:nvGrpSpPr>
        <p:grpSpPr>
          <a:xfrm>
            <a:off x="322602" y="2902809"/>
            <a:ext cx="781224" cy="726909"/>
            <a:chOff x="827350" y="3629733"/>
            <a:chExt cx="1431600" cy="1332067"/>
          </a:xfrm>
        </p:grpSpPr>
        <p:sp>
          <p:nvSpPr>
            <p:cNvPr id="1440" name="Google Shape;1440;p5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3" name="Google Shape;1443;p57"/>
          <p:cNvGrpSpPr/>
          <p:nvPr/>
        </p:nvGrpSpPr>
        <p:grpSpPr>
          <a:xfrm>
            <a:off x="1816189" y="4394848"/>
            <a:ext cx="356325" cy="331552"/>
            <a:chOff x="827350" y="3629733"/>
            <a:chExt cx="1431600" cy="1332067"/>
          </a:xfrm>
        </p:grpSpPr>
        <p:sp>
          <p:nvSpPr>
            <p:cNvPr id="1444" name="Google Shape;1444;p5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5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5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" name="Google Shape;1447;p57"/>
          <p:cNvGrpSpPr/>
          <p:nvPr/>
        </p:nvGrpSpPr>
        <p:grpSpPr>
          <a:xfrm>
            <a:off x="7466251" y="219713"/>
            <a:ext cx="895180" cy="832942"/>
            <a:chOff x="827350" y="3629733"/>
            <a:chExt cx="1431600" cy="1332067"/>
          </a:xfrm>
        </p:grpSpPr>
        <p:sp>
          <p:nvSpPr>
            <p:cNvPr id="1448" name="Google Shape;1448;p5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5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5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1" name="Google Shape;1451;p57"/>
          <p:cNvGrpSpPr/>
          <p:nvPr/>
        </p:nvGrpSpPr>
        <p:grpSpPr>
          <a:xfrm>
            <a:off x="8131283" y="1065715"/>
            <a:ext cx="598982" cy="557337"/>
            <a:chOff x="827350" y="3629733"/>
            <a:chExt cx="1431600" cy="1332067"/>
          </a:xfrm>
        </p:grpSpPr>
        <p:sp>
          <p:nvSpPr>
            <p:cNvPr id="1452" name="Google Shape;1452;p5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" name="Google Shape;1455;p57"/>
          <p:cNvGrpSpPr/>
          <p:nvPr/>
        </p:nvGrpSpPr>
        <p:grpSpPr>
          <a:xfrm>
            <a:off x="6901231" y="620669"/>
            <a:ext cx="464268" cy="431989"/>
            <a:chOff x="827350" y="3629733"/>
            <a:chExt cx="1431600" cy="1332067"/>
          </a:xfrm>
        </p:grpSpPr>
        <p:sp>
          <p:nvSpPr>
            <p:cNvPr id="1456" name="Google Shape;1456;p5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/>
          <p:nvPr/>
        </p:nvSpPr>
        <p:spPr>
          <a:xfrm>
            <a:off x="1339813" y="1228150"/>
            <a:ext cx="2911500" cy="24768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3"/>
          <p:cNvSpPr txBox="1">
            <a:spLocks noGrp="1"/>
          </p:cNvSpPr>
          <p:nvPr>
            <p:ph type="title"/>
          </p:nvPr>
        </p:nvSpPr>
        <p:spPr>
          <a:xfrm>
            <a:off x="4491887" y="1682463"/>
            <a:ext cx="4009777" cy="111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</a:t>
            </a:r>
            <a:endParaRPr/>
          </a:p>
        </p:txBody>
      </p:sp>
      <p:sp>
        <p:nvSpPr>
          <p:cNvPr id="398" name="Google Shape;398;p33"/>
          <p:cNvSpPr txBox="1">
            <a:spLocks noGrp="1"/>
          </p:cNvSpPr>
          <p:nvPr>
            <p:ph type="subTitle" idx="1"/>
          </p:nvPr>
        </p:nvSpPr>
        <p:spPr>
          <a:xfrm>
            <a:off x="4491888" y="2851113"/>
            <a:ext cx="3312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Konfigurasi kali linux dan Ubuntu</a:t>
            </a:r>
            <a:endParaRPr/>
          </a:p>
        </p:txBody>
      </p:sp>
      <p:sp>
        <p:nvSpPr>
          <p:cNvPr id="399" name="Google Shape;399;p33"/>
          <p:cNvSpPr txBox="1">
            <a:spLocks noGrp="1"/>
          </p:cNvSpPr>
          <p:nvPr>
            <p:ph type="title" idx="2"/>
          </p:nvPr>
        </p:nvSpPr>
        <p:spPr>
          <a:xfrm>
            <a:off x="1746249" y="1872250"/>
            <a:ext cx="2098627" cy="11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400" name="Google Shape;400;p33"/>
          <p:cNvGrpSpPr/>
          <p:nvPr/>
        </p:nvGrpSpPr>
        <p:grpSpPr>
          <a:xfrm rot="10800000">
            <a:off x="8057882" y="382596"/>
            <a:ext cx="288601" cy="1096693"/>
            <a:chOff x="1006700" y="2603975"/>
            <a:chExt cx="55450" cy="210700"/>
          </a:xfrm>
        </p:grpSpPr>
        <p:sp>
          <p:nvSpPr>
            <p:cNvPr id="401" name="Google Shape;401;p33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33"/>
          <p:cNvGrpSpPr/>
          <p:nvPr/>
        </p:nvGrpSpPr>
        <p:grpSpPr>
          <a:xfrm>
            <a:off x="558602" y="508321"/>
            <a:ext cx="781224" cy="726909"/>
            <a:chOff x="827350" y="3629733"/>
            <a:chExt cx="1431600" cy="1332067"/>
          </a:xfrm>
        </p:grpSpPr>
        <p:sp>
          <p:nvSpPr>
            <p:cNvPr id="408" name="Google Shape;408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33"/>
          <p:cNvGrpSpPr/>
          <p:nvPr/>
        </p:nvGrpSpPr>
        <p:grpSpPr>
          <a:xfrm>
            <a:off x="1387564" y="321673"/>
            <a:ext cx="356325" cy="331552"/>
            <a:chOff x="827350" y="3629733"/>
            <a:chExt cx="1431600" cy="1332067"/>
          </a:xfrm>
        </p:grpSpPr>
        <p:sp>
          <p:nvSpPr>
            <p:cNvPr id="412" name="Google Shape;412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" name="Google Shape;415;p33"/>
          <p:cNvGrpSpPr/>
          <p:nvPr/>
        </p:nvGrpSpPr>
        <p:grpSpPr>
          <a:xfrm>
            <a:off x="7535601" y="3848738"/>
            <a:ext cx="895180" cy="832942"/>
            <a:chOff x="827350" y="3629733"/>
            <a:chExt cx="1431600" cy="1332067"/>
          </a:xfrm>
        </p:grpSpPr>
        <p:sp>
          <p:nvSpPr>
            <p:cNvPr id="416" name="Google Shape;416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33"/>
          <p:cNvGrpSpPr/>
          <p:nvPr/>
        </p:nvGrpSpPr>
        <p:grpSpPr>
          <a:xfrm>
            <a:off x="7902683" y="2980240"/>
            <a:ext cx="598982" cy="557337"/>
            <a:chOff x="827350" y="3629733"/>
            <a:chExt cx="1431600" cy="1332067"/>
          </a:xfrm>
        </p:grpSpPr>
        <p:sp>
          <p:nvSpPr>
            <p:cNvPr id="420" name="Google Shape;420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33"/>
          <p:cNvGrpSpPr/>
          <p:nvPr/>
        </p:nvGrpSpPr>
        <p:grpSpPr>
          <a:xfrm>
            <a:off x="6634531" y="4239131"/>
            <a:ext cx="464268" cy="431989"/>
            <a:chOff x="827350" y="3629733"/>
            <a:chExt cx="1431600" cy="1332067"/>
          </a:xfrm>
        </p:grpSpPr>
        <p:sp>
          <p:nvSpPr>
            <p:cNvPr id="424" name="Google Shape;424;p33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33"/>
          <p:cNvGrpSpPr/>
          <p:nvPr/>
        </p:nvGrpSpPr>
        <p:grpSpPr>
          <a:xfrm rot="5400000">
            <a:off x="962657" y="3906771"/>
            <a:ext cx="288601" cy="1096693"/>
            <a:chOff x="1006700" y="2603975"/>
            <a:chExt cx="55450" cy="210700"/>
          </a:xfrm>
        </p:grpSpPr>
        <p:sp>
          <p:nvSpPr>
            <p:cNvPr id="428" name="Google Shape;428;p33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2520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6"/>
          <p:cNvSpPr/>
          <p:nvPr/>
        </p:nvSpPr>
        <p:spPr>
          <a:xfrm>
            <a:off x="971400" y="975300"/>
            <a:ext cx="7201200" cy="31929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36"/>
          <p:cNvSpPr txBox="1">
            <a:spLocks noGrp="1"/>
          </p:cNvSpPr>
          <p:nvPr>
            <p:ph type="title"/>
          </p:nvPr>
        </p:nvSpPr>
        <p:spPr>
          <a:xfrm>
            <a:off x="1486024" y="3068248"/>
            <a:ext cx="61722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540" name="Google Shape;540;p36"/>
          <p:cNvSpPr txBox="1">
            <a:spLocks noGrp="1"/>
          </p:cNvSpPr>
          <p:nvPr>
            <p:ph type="subTitle" idx="1"/>
          </p:nvPr>
        </p:nvSpPr>
        <p:spPr>
          <a:xfrm>
            <a:off x="1485800" y="1628863"/>
            <a:ext cx="6172200" cy="149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</p:txBody>
      </p:sp>
      <p:grpSp>
        <p:nvGrpSpPr>
          <p:cNvPr id="541" name="Google Shape;541;p36"/>
          <p:cNvGrpSpPr/>
          <p:nvPr/>
        </p:nvGrpSpPr>
        <p:grpSpPr>
          <a:xfrm>
            <a:off x="424632" y="3695521"/>
            <a:ext cx="288601" cy="1096693"/>
            <a:chOff x="1006700" y="2603975"/>
            <a:chExt cx="55450" cy="210700"/>
          </a:xfrm>
        </p:grpSpPr>
        <p:sp>
          <p:nvSpPr>
            <p:cNvPr id="542" name="Google Shape;542;p36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6"/>
          <p:cNvGrpSpPr/>
          <p:nvPr/>
        </p:nvGrpSpPr>
        <p:grpSpPr>
          <a:xfrm>
            <a:off x="7351974" y="351277"/>
            <a:ext cx="1178637" cy="1096691"/>
            <a:chOff x="827350" y="3629733"/>
            <a:chExt cx="1431600" cy="1332067"/>
          </a:xfrm>
        </p:grpSpPr>
        <p:sp>
          <p:nvSpPr>
            <p:cNvPr id="549" name="Google Shape;549;p3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36"/>
          <p:cNvGrpSpPr/>
          <p:nvPr/>
        </p:nvGrpSpPr>
        <p:grpSpPr>
          <a:xfrm>
            <a:off x="7916327" y="1616596"/>
            <a:ext cx="781224" cy="726909"/>
            <a:chOff x="827350" y="3629733"/>
            <a:chExt cx="1431600" cy="1332067"/>
          </a:xfrm>
        </p:grpSpPr>
        <p:sp>
          <p:nvSpPr>
            <p:cNvPr id="553" name="Google Shape;553;p3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36"/>
          <p:cNvGrpSpPr/>
          <p:nvPr/>
        </p:nvGrpSpPr>
        <p:grpSpPr>
          <a:xfrm>
            <a:off x="6235139" y="539499"/>
            <a:ext cx="637062" cy="592770"/>
            <a:chOff x="827350" y="3629733"/>
            <a:chExt cx="1431600" cy="1332067"/>
          </a:xfrm>
        </p:grpSpPr>
        <p:sp>
          <p:nvSpPr>
            <p:cNvPr id="557" name="Google Shape;557;p3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" name="Google Shape;560;p36"/>
          <p:cNvGrpSpPr/>
          <p:nvPr/>
        </p:nvGrpSpPr>
        <p:grpSpPr>
          <a:xfrm>
            <a:off x="6886468" y="329561"/>
            <a:ext cx="451240" cy="419868"/>
            <a:chOff x="827350" y="3629733"/>
            <a:chExt cx="1431600" cy="1332067"/>
          </a:xfrm>
        </p:grpSpPr>
        <p:sp>
          <p:nvSpPr>
            <p:cNvPr id="561" name="Google Shape;561;p36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6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7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7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Situation &amp; problems statement</a:t>
            </a:r>
            <a:endParaRPr/>
          </a:p>
        </p:txBody>
      </p:sp>
      <p:cxnSp>
        <p:nvCxnSpPr>
          <p:cNvPr id="570" name="Google Shape;570;p37"/>
          <p:cNvCxnSpPr/>
          <p:nvPr/>
        </p:nvCxnSpPr>
        <p:spPr>
          <a:xfrm>
            <a:off x="4742556" y="3537751"/>
            <a:ext cx="373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71" name="Google Shape;571;p37"/>
          <p:cNvCxnSpPr/>
          <p:nvPr/>
        </p:nvCxnSpPr>
        <p:spPr>
          <a:xfrm>
            <a:off x="6496993" y="3537751"/>
            <a:ext cx="3732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72" name="Google Shape;572;p37"/>
          <p:cNvSpPr txBox="1"/>
          <p:nvPr/>
        </p:nvSpPr>
        <p:spPr>
          <a:xfrm>
            <a:off x="713450" y="1385450"/>
            <a:ext cx="21042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Current situation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573" name="Google Shape;573;p37"/>
          <p:cNvSpPr txBox="1"/>
          <p:nvPr/>
        </p:nvSpPr>
        <p:spPr>
          <a:xfrm>
            <a:off x="713225" y="2181676"/>
            <a:ext cx="2104200" cy="18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Jupiter is a gas giant and the biggest planet in the Solar System. It's the fourth-brightest object in the night sky. It was named after the Roman god of the skies and lightning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74" name="Google Shape;574;p37"/>
          <p:cNvSpPr/>
          <p:nvPr/>
        </p:nvSpPr>
        <p:spPr>
          <a:xfrm rot="-5400000">
            <a:off x="1714580" y="2683830"/>
            <a:ext cx="2487451" cy="240"/>
          </a:xfrm>
          <a:custGeom>
            <a:avLst/>
            <a:gdLst/>
            <a:ahLst/>
            <a:cxnLst/>
            <a:rect l="l" t="t" r="r" b="b"/>
            <a:pathLst>
              <a:path w="5962" h="1" fill="none" extrusionOk="0">
                <a:moveTo>
                  <a:pt x="0" y="1"/>
                </a:moveTo>
                <a:lnTo>
                  <a:pt x="5962" y="1"/>
                </a:lnTo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7"/>
          <p:cNvSpPr txBox="1"/>
          <p:nvPr/>
        </p:nvSpPr>
        <p:spPr>
          <a:xfrm>
            <a:off x="3098950" y="1977975"/>
            <a:ext cx="1539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Earth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576" name="Google Shape;576;p37"/>
          <p:cNvSpPr txBox="1"/>
          <p:nvPr/>
        </p:nvSpPr>
        <p:spPr>
          <a:xfrm>
            <a:off x="3098950" y="2157350"/>
            <a:ext cx="15399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Earth is the third planet from the Sun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77" name="Google Shape;577;p37"/>
          <p:cNvSpPr txBox="1"/>
          <p:nvPr/>
        </p:nvSpPr>
        <p:spPr>
          <a:xfrm>
            <a:off x="4994866" y="1977975"/>
            <a:ext cx="1539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Mars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578" name="Google Shape;578;p37"/>
          <p:cNvSpPr txBox="1"/>
          <p:nvPr/>
        </p:nvSpPr>
        <p:spPr>
          <a:xfrm>
            <a:off x="4994868" y="2157350"/>
            <a:ext cx="15399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Despite being red, it’s actually a cold place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79" name="Google Shape;579;p37"/>
          <p:cNvSpPr txBox="1"/>
          <p:nvPr/>
        </p:nvSpPr>
        <p:spPr>
          <a:xfrm>
            <a:off x="6890795" y="1977975"/>
            <a:ext cx="1539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Mercury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580" name="Google Shape;580;p37"/>
          <p:cNvSpPr txBox="1"/>
          <p:nvPr/>
        </p:nvSpPr>
        <p:spPr>
          <a:xfrm>
            <a:off x="6890798" y="2157350"/>
            <a:ext cx="15399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Mercury is the smallest planet of them all</a:t>
            </a:r>
            <a:endParaRPr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81" name="Google Shape;581;p37"/>
          <p:cNvSpPr/>
          <p:nvPr/>
        </p:nvSpPr>
        <p:spPr>
          <a:xfrm>
            <a:off x="3624850" y="1276237"/>
            <a:ext cx="488100" cy="4881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1</a:t>
            </a:r>
            <a:endParaRPr sz="15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582" name="Google Shape;582;p37"/>
          <p:cNvSpPr/>
          <p:nvPr/>
        </p:nvSpPr>
        <p:spPr>
          <a:xfrm>
            <a:off x="5520766" y="1276237"/>
            <a:ext cx="488100" cy="4881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2</a:t>
            </a:r>
            <a:endParaRPr sz="15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583" name="Google Shape;583;p37"/>
          <p:cNvSpPr/>
          <p:nvPr/>
        </p:nvSpPr>
        <p:spPr>
          <a:xfrm>
            <a:off x="7416695" y="1276237"/>
            <a:ext cx="488100" cy="4881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3</a:t>
            </a:r>
            <a:endParaRPr sz="15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584" name="Google Shape;584;p37"/>
          <p:cNvSpPr/>
          <p:nvPr/>
        </p:nvSpPr>
        <p:spPr>
          <a:xfrm rot="10800000" flipH="1">
            <a:off x="3444500" y="4125225"/>
            <a:ext cx="4703750" cy="67825"/>
          </a:xfrm>
          <a:custGeom>
            <a:avLst/>
            <a:gdLst/>
            <a:ahLst/>
            <a:cxnLst/>
            <a:rect l="l" t="t" r="r" b="b"/>
            <a:pathLst>
              <a:path w="5962" h="1" fill="none" extrusionOk="0">
                <a:moveTo>
                  <a:pt x="0" y="1"/>
                </a:moveTo>
                <a:lnTo>
                  <a:pt x="5962" y="1"/>
                </a:lnTo>
              </a:path>
            </a:pathLst>
          </a:custGeom>
          <a:noFill/>
          <a:ln w="95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7"/>
          <p:cNvSpPr txBox="1"/>
          <p:nvPr/>
        </p:nvSpPr>
        <p:spPr>
          <a:xfrm>
            <a:off x="5040325" y="4264500"/>
            <a:ext cx="15228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1"/>
                </a:solidFill>
                <a:latin typeface="Audiowide"/>
                <a:ea typeface="Audiowide"/>
                <a:cs typeface="Audiowide"/>
                <a:sym typeface="Audiowide"/>
              </a:rPr>
              <a:t>Problems</a:t>
            </a:r>
            <a:endParaRPr sz="2000">
              <a:solidFill>
                <a:schemeClr val="accen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grpSp>
        <p:nvGrpSpPr>
          <p:cNvPr id="586" name="Google Shape;586;p37"/>
          <p:cNvGrpSpPr/>
          <p:nvPr/>
        </p:nvGrpSpPr>
        <p:grpSpPr>
          <a:xfrm rot="10800000">
            <a:off x="8625657" y="428621"/>
            <a:ext cx="288601" cy="1096693"/>
            <a:chOff x="1006700" y="2603975"/>
            <a:chExt cx="55450" cy="210700"/>
          </a:xfrm>
        </p:grpSpPr>
        <p:sp>
          <p:nvSpPr>
            <p:cNvPr id="587" name="Google Shape;587;p37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7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7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7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7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7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37"/>
          <p:cNvGrpSpPr/>
          <p:nvPr/>
        </p:nvGrpSpPr>
        <p:grpSpPr>
          <a:xfrm>
            <a:off x="770382" y="4217784"/>
            <a:ext cx="820307" cy="763275"/>
            <a:chOff x="827350" y="3629733"/>
            <a:chExt cx="1431600" cy="1332067"/>
          </a:xfrm>
        </p:grpSpPr>
        <p:sp>
          <p:nvSpPr>
            <p:cNvPr id="594" name="Google Shape;594;p3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37"/>
          <p:cNvGrpSpPr/>
          <p:nvPr/>
        </p:nvGrpSpPr>
        <p:grpSpPr>
          <a:xfrm>
            <a:off x="128919" y="3624036"/>
            <a:ext cx="688313" cy="640458"/>
            <a:chOff x="827350" y="3629733"/>
            <a:chExt cx="1431600" cy="1332067"/>
          </a:xfrm>
        </p:grpSpPr>
        <p:sp>
          <p:nvSpPr>
            <p:cNvPr id="598" name="Google Shape;598;p37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7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7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601;p37"/>
          <p:cNvGrpSpPr/>
          <p:nvPr/>
        </p:nvGrpSpPr>
        <p:grpSpPr>
          <a:xfrm>
            <a:off x="5553853" y="3344260"/>
            <a:ext cx="421927" cy="419371"/>
            <a:chOff x="-6689825" y="3992050"/>
            <a:chExt cx="293025" cy="291250"/>
          </a:xfrm>
        </p:grpSpPr>
        <p:sp>
          <p:nvSpPr>
            <p:cNvPr id="602" name="Google Shape;602;p37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7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7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7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7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7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7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7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7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7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7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" name="Google Shape;614;p37"/>
          <p:cNvGrpSpPr/>
          <p:nvPr/>
        </p:nvGrpSpPr>
        <p:grpSpPr>
          <a:xfrm>
            <a:off x="3708963" y="3350655"/>
            <a:ext cx="319874" cy="419382"/>
            <a:chOff x="-4082800" y="3612425"/>
            <a:chExt cx="222150" cy="291825"/>
          </a:xfrm>
        </p:grpSpPr>
        <p:sp>
          <p:nvSpPr>
            <p:cNvPr id="615" name="Google Shape;615;p37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7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7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37"/>
          <p:cNvGrpSpPr/>
          <p:nvPr/>
        </p:nvGrpSpPr>
        <p:grpSpPr>
          <a:xfrm>
            <a:off x="7448089" y="3289804"/>
            <a:ext cx="425310" cy="419659"/>
            <a:chOff x="-1951475" y="3597450"/>
            <a:chExt cx="295375" cy="291450"/>
          </a:xfrm>
        </p:grpSpPr>
        <p:sp>
          <p:nvSpPr>
            <p:cNvPr id="619" name="Google Shape;619;p37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7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7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7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" name="Google Shape;623;p37"/>
          <p:cNvSpPr/>
          <p:nvPr/>
        </p:nvSpPr>
        <p:spPr>
          <a:xfrm>
            <a:off x="5420716" y="3206400"/>
            <a:ext cx="688200" cy="695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7"/>
          <p:cNvSpPr/>
          <p:nvPr/>
        </p:nvSpPr>
        <p:spPr>
          <a:xfrm>
            <a:off x="3524800" y="3212788"/>
            <a:ext cx="688200" cy="695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7"/>
          <p:cNvSpPr/>
          <p:nvPr/>
        </p:nvSpPr>
        <p:spPr>
          <a:xfrm>
            <a:off x="7316645" y="3152088"/>
            <a:ext cx="688200" cy="695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6" name="Google Shape;626;p37"/>
          <p:cNvCxnSpPr>
            <a:stCxn id="624" idx="3"/>
            <a:endCxn id="576" idx="2"/>
          </p:cNvCxnSpPr>
          <p:nvPr/>
        </p:nvCxnSpPr>
        <p:spPr>
          <a:xfrm rot="10800000">
            <a:off x="3868900" y="2920588"/>
            <a:ext cx="0" cy="292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7" name="Google Shape;627;p37"/>
          <p:cNvCxnSpPr>
            <a:stCxn id="623" idx="3"/>
            <a:endCxn id="578" idx="2"/>
          </p:cNvCxnSpPr>
          <p:nvPr/>
        </p:nvCxnSpPr>
        <p:spPr>
          <a:xfrm rot="10800000">
            <a:off x="5764816" y="2920500"/>
            <a:ext cx="0" cy="285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8" name="Google Shape;628;p37"/>
          <p:cNvCxnSpPr>
            <a:stCxn id="625" idx="3"/>
            <a:endCxn id="580" idx="2"/>
          </p:cNvCxnSpPr>
          <p:nvPr/>
        </p:nvCxnSpPr>
        <p:spPr>
          <a:xfrm rot="10800000">
            <a:off x="7660745" y="2920488"/>
            <a:ext cx="0" cy="231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8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38"/>
          <p:cNvSpPr txBox="1">
            <a:spLocks noGrp="1"/>
          </p:cNvSpPr>
          <p:nvPr>
            <p:ph type="title" idx="6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Hypotheses</a:t>
            </a:r>
            <a:endParaRPr/>
          </a:p>
        </p:txBody>
      </p:sp>
      <p:sp>
        <p:nvSpPr>
          <p:cNvPr id="635" name="Google Shape;635;p38"/>
          <p:cNvSpPr txBox="1">
            <a:spLocks noGrp="1"/>
          </p:cNvSpPr>
          <p:nvPr>
            <p:ph type="title"/>
          </p:nvPr>
        </p:nvSpPr>
        <p:spPr>
          <a:xfrm>
            <a:off x="1600200" y="1345325"/>
            <a:ext cx="59436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1"/>
                </a:solidFill>
              </a:rPr>
              <a:t>Hypothesis 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36" name="Google Shape;636;p38"/>
          <p:cNvSpPr txBox="1">
            <a:spLocks noGrp="1"/>
          </p:cNvSpPr>
          <p:nvPr>
            <p:ph type="subTitle" idx="1"/>
          </p:nvPr>
        </p:nvSpPr>
        <p:spPr>
          <a:xfrm>
            <a:off x="1600200" y="1576824"/>
            <a:ext cx="5943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637" name="Google Shape;637;p38"/>
          <p:cNvSpPr txBox="1">
            <a:spLocks noGrp="1"/>
          </p:cNvSpPr>
          <p:nvPr>
            <p:ph type="title" idx="2"/>
          </p:nvPr>
        </p:nvSpPr>
        <p:spPr>
          <a:xfrm>
            <a:off x="1600200" y="2491787"/>
            <a:ext cx="5943600" cy="387600"/>
          </a:xfrm>
          <a:prstGeom prst="rect">
            <a:avLst/>
          </a:prstGeom>
        </p:spPr>
        <p:txBody>
          <a:bodyPr spcFirstLastPara="1" wrap="square" lIns="45700" tIns="91425" rIns="45700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1"/>
                </a:solidFill>
              </a:rPr>
              <a:t>Hypothesis 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38" name="Google Shape;638;p38"/>
          <p:cNvSpPr txBox="1">
            <a:spLocks noGrp="1"/>
          </p:cNvSpPr>
          <p:nvPr>
            <p:ph type="subTitle" idx="3"/>
          </p:nvPr>
        </p:nvSpPr>
        <p:spPr>
          <a:xfrm>
            <a:off x="1600200" y="2721226"/>
            <a:ext cx="59436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hot—even hotter than Mercury—and its atmosphere is extremely poisonous</a:t>
            </a:r>
            <a:endParaRPr/>
          </a:p>
        </p:txBody>
      </p:sp>
      <p:sp>
        <p:nvSpPr>
          <p:cNvPr id="639" name="Google Shape;639;p38"/>
          <p:cNvSpPr txBox="1">
            <a:spLocks noGrp="1"/>
          </p:cNvSpPr>
          <p:nvPr>
            <p:ph type="title" idx="4"/>
          </p:nvPr>
        </p:nvSpPr>
        <p:spPr>
          <a:xfrm>
            <a:off x="1593425" y="3636142"/>
            <a:ext cx="5943600" cy="3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1"/>
                </a:solidFill>
              </a:rPr>
              <a:t>Hypothesis 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40" name="Google Shape;640;p38"/>
          <p:cNvSpPr txBox="1">
            <a:spLocks noGrp="1"/>
          </p:cNvSpPr>
          <p:nvPr>
            <p:ph type="subTitle" idx="5"/>
          </p:nvPr>
        </p:nvSpPr>
        <p:spPr>
          <a:xfrm>
            <a:off x="1593425" y="3867801"/>
            <a:ext cx="5943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System. It's the fourth-brightest object in the night sky. It was named after the Roman god of the skies and lightning</a:t>
            </a:r>
            <a:endParaRPr/>
          </a:p>
        </p:txBody>
      </p:sp>
      <p:grpSp>
        <p:nvGrpSpPr>
          <p:cNvPr id="641" name="Google Shape;641;p38"/>
          <p:cNvGrpSpPr/>
          <p:nvPr/>
        </p:nvGrpSpPr>
        <p:grpSpPr>
          <a:xfrm rot="5400000">
            <a:off x="8219657" y="4333871"/>
            <a:ext cx="288601" cy="1096693"/>
            <a:chOff x="1006700" y="2603975"/>
            <a:chExt cx="55450" cy="210700"/>
          </a:xfrm>
        </p:grpSpPr>
        <p:sp>
          <p:nvSpPr>
            <p:cNvPr id="642" name="Google Shape;642;p38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8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8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8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" name="Google Shape;648;p38"/>
          <p:cNvGrpSpPr/>
          <p:nvPr/>
        </p:nvGrpSpPr>
        <p:grpSpPr>
          <a:xfrm>
            <a:off x="541782" y="856397"/>
            <a:ext cx="820307" cy="763275"/>
            <a:chOff x="827350" y="3629733"/>
            <a:chExt cx="1431600" cy="1332067"/>
          </a:xfrm>
        </p:grpSpPr>
        <p:sp>
          <p:nvSpPr>
            <p:cNvPr id="649" name="Google Shape;649;p3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" name="Google Shape;652;p38"/>
          <p:cNvGrpSpPr/>
          <p:nvPr/>
        </p:nvGrpSpPr>
        <p:grpSpPr>
          <a:xfrm>
            <a:off x="1310019" y="324598"/>
            <a:ext cx="688313" cy="640458"/>
            <a:chOff x="827350" y="3629733"/>
            <a:chExt cx="1431600" cy="1332067"/>
          </a:xfrm>
        </p:grpSpPr>
        <p:sp>
          <p:nvSpPr>
            <p:cNvPr id="653" name="Google Shape;653;p3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38"/>
          <p:cNvGrpSpPr/>
          <p:nvPr/>
        </p:nvGrpSpPr>
        <p:grpSpPr>
          <a:xfrm>
            <a:off x="541779" y="193517"/>
            <a:ext cx="491325" cy="457165"/>
            <a:chOff x="827350" y="3629733"/>
            <a:chExt cx="1431600" cy="1332067"/>
          </a:xfrm>
        </p:grpSpPr>
        <p:sp>
          <p:nvSpPr>
            <p:cNvPr id="657" name="Google Shape;657;p38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8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8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Google Shape;664;p39"/>
          <p:cNvPicPr preferRelativeResize="0"/>
          <p:nvPr/>
        </p:nvPicPr>
        <p:blipFill rotWithShape="1">
          <a:blip r:embed="rId4">
            <a:alphaModFix amt="75000"/>
          </a:blip>
          <a:srcRect l="11847" t="10080"/>
          <a:stretch/>
        </p:blipFill>
        <p:spPr>
          <a:xfrm>
            <a:off x="-123825" y="-190500"/>
            <a:ext cx="6008724" cy="379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5" name="Google Shape;665;p39"/>
          <p:cNvPicPr preferRelativeResize="0"/>
          <p:nvPr/>
        </p:nvPicPr>
        <p:blipFill rotWithShape="1">
          <a:blip r:embed="rId4">
            <a:alphaModFix amt="75000"/>
          </a:blip>
          <a:srcRect l="15261" t="6068"/>
          <a:stretch/>
        </p:blipFill>
        <p:spPr>
          <a:xfrm rot="-10799997">
            <a:off x="4324348" y="1876426"/>
            <a:ext cx="5162552" cy="3543296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39"/>
          <p:cNvSpPr txBox="1">
            <a:spLocks noGrp="1"/>
          </p:cNvSpPr>
          <p:nvPr>
            <p:ph type="title"/>
          </p:nvPr>
        </p:nvSpPr>
        <p:spPr>
          <a:xfrm rot="300">
            <a:off x="720000" y="3295650"/>
            <a:ext cx="3433500" cy="12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grpSp>
        <p:nvGrpSpPr>
          <p:cNvPr id="667" name="Google Shape;667;p39"/>
          <p:cNvGrpSpPr/>
          <p:nvPr/>
        </p:nvGrpSpPr>
        <p:grpSpPr>
          <a:xfrm rot="5400000">
            <a:off x="8054157" y="-219079"/>
            <a:ext cx="288601" cy="1096693"/>
            <a:chOff x="1006700" y="2603975"/>
            <a:chExt cx="55450" cy="210700"/>
          </a:xfrm>
        </p:grpSpPr>
        <p:sp>
          <p:nvSpPr>
            <p:cNvPr id="668" name="Google Shape;668;p39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39"/>
          <p:cNvGrpSpPr/>
          <p:nvPr/>
        </p:nvGrpSpPr>
        <p:grpSpPr>
          <a:xfrm>
            <a:off x="8020620" y="875122"/>
            <a:ext cx="820307" cy="763275"/>
            <a:chOff x="827350" y="3629733"/>
            <a:chExt cx="1431600" cy="1332067"/>
          </a:xfrm>
        </p:grpSpPr>
        <p:sp>
          <p:nvSpPr>
            <p:cNvPr id="675" name="Google Shape;675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" name="Google Shape;678;p39"/>
          <p:cNvGrpSpPr/>
          <p:nvPr/>
        </p:nvGrpSpPr>
        <p:grpSpPr>
          <a:xfrm>
            <a:off x="1970334" y="1694339"/>
            <a:ext cx="932831" cy="867975"/>
            <a:chOff x="827350" y="3629733"/>
            <a:chExt cx="1431600" cy="1332067"/>
          </a:xfrm>
        </p:grpSpPr>
        <p:sp>
          <p:nvSpPr>
            <p:cNvPr id="679" name="Google Shape;679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39"/>
          <p:cNvGrpSpPr/>
          <p:nvPr/>
        </p:nvGrpSpPr>
        <p:grpSpPr>
          <a:xfrm>
            <a:off x="1970321" y="961841"/>
            <a:ext cx="633913" cy="589839"/>
            <a:chOff x="827350" y="3629733"/>
            <a:chExt cx="1431600" cy="1332067"/>
          </a:xfrm>
        </p:grpSpPr>
        <p:sp>
          <p:nvSpPr>
            <p:cNvPr id="683" name="Google Shape;683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39"/>
          <p:cNvGrpSpPr/>
          <p:nvPr/>
        </p:nvGrpSpPr>
        <p:grpSpPr>
          <a:xfrm>
            <a:off x="1427427" y="1480329"/>
            <a:ext cx="487174" cy="453302"/>
            <a:chOff x="827350" y="3629733"/>
            <a:chExt cx="1431600" cy="1332067"/>
          </a:xfrm>
        </p:grpSpPr>
        <p:sp>
          <p:nvSpPr>
            <p:cNvPr id="687" name="Google Shape;687;p39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40"/>
          <p:cNvSpPr/>
          <p:nvPr/>
        </p:nvSpPr>
        <p:spPr>
          <a:xfrm>
            <a:off x="910950" y="1553404"/>
            <a:ext cx="913800" cy="923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40"/>
          <p:cNvSpPr/>
          <p:nvPr/>
        </p:nvSpPr>
        <p:spPr>
          <a:xfrm>
            <a:off x="910950" y="3102804"/>
            <a:ext cx="913800" cy="923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0"/>
          <p:cNvSpPr/>
          <p:nvPr/>
        </p:nvSpPr>
        <p:spPr>
          <a:xfrm>
            <a:off x="7319250" y="1553404"/>
            <a:ext cx="913800" cy="923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40"/>
          <p:cNvSpPr/>
          <p:nvPr/>
        </p:nvSpPr>
        <p:spPr>
          <a:xfrm>
            <a:off x="7319250" y="3102804"/>
            <a:ext cx="913800" cy="923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40"/>
          <p:cNvSpPr/>
          <p:nvPr/>
        </p:nvSpPr>
        <p:spPr>
          <a:xfrm>
            <a:off x="713225" y="510300"/>
            <a:ext cx="7704000" cy="632100"/>
          </a:xfrm>
          <a:prstGeom prst="snip2DiagRect">
            <a:avLst>
              <a:gd name="adj1" fmla="val 0"/>
              <a:gd name="adj2" fmla="val 2214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40"/>
          <p:cNvSpPr txBox="1">
            <a:spLocks noGrp="1"/>
          </p:cNvSpPr>
          <p:nvPr>
            <p:ph type="title"/>
          </p:nvPr>
        </p:nvSpPr>
        <p:spPr>
          <a:xfrm>
            <a:off x="718150" y="540000"/>
            <a:ext cx="770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objectives</a:t>
            </a:r>
            <a:endParaRPr/>
          </a:p>
        </p:txBody>
      </p:sp>
      <p:sp>
        <p:nvSpPr>
          <p:cNvPr id="700" name="Google Shape;700;p40"/>
          <p:cNvSpPr txBox="1">
            <a:spLocks noGrp="1"/>
          </p:cNvSpPr>
          <p:nvPr>
            <p:ph type="subTitle" idx="1"/>
          </p:nvPr>
        </p:nvSpPr>
        <p:spPr>
          <a:xfrm>
            <a:off x="2109048" y="1553404"/>
            <a:ext cx="2315400" cy="4572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01" name="Google Shape;701;p40"/>
          <p:cNvSpPr txBox="1">
            <a:spLocks noGrp="1"/>
          </p:cNvSpPr>
          <p:nvPr>
            <p:ph type="subTitle" idx="2"/>
          </p:nvPr>
        </p:nvSpPr>
        <p:spPr>
          <a:xfrm>
            <a:off x="2109047" y="1915655"/>
            <a:ext cx="2315400" cy="484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702" name="Google Shape;702;p40"/>
          <p:cNvSpPr txBox="1">
            <a:spLocks noGrp="1"/>
          </p:cNvSpPr>
          <p:nvPr>
            <p:ph type="subTitle" idx="3"/>
          </p:nvPr>
        </p:nvSpPr>
        <p:spPr>
          <a:xfrm>
            <a:off x="4708749" y="1553404"/>
            <a:ext cx="2326200" cy="4572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03" name="Google Shape;703;p40"/>
          <p:cNvSpPr txBox="1">
            <a:spLocks noGrp="1"/>
          </p:cNvSpPr>
          <p:nvPr>
            <p:ph type="subTitle" idx="4"/>
          </p:nvPr>
        </p:nvSpPr>
        <p:spPr>
          <a:xfrm>
            <a:off x="4708753" y="1915655"/>
            <a:ext cx="2326200" cy="484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704" name="Google Shape;704;p40"/>
          <p:cNvSpPr txBox="1">
            <a:spLocks noGrp="1"/>
          </p:cNvSpPr>
          <p:nvPr>
            <p:ph type="subTitle" idx="5"/>
          </p:nvPr>
        </p:nvSpPr>
        <p:spPr>
          <a:xfrm>
            <a:off x="2109048" y="3102807"/>
            <a:ext cx="2313300" cy="4572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05" name="Google Shape;705;p40"/>
          <p:cNvSpPr txBox="1">
            <a:spLocks noGrp="1"/>
          </p:cNvSpPr>
          <p:nvPr>
            <p:ph type="subTitle" idx="6"/>
          </p:nvPr>
        </p:nvSpPr>
        <p:spPr>
          <a:xfrm>
            <a:off x="2109047" y="3462836"/>
            <a:ext cx="2313300" cy="484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706" name="Google Shape;706;p40"/>
          <p:cNvSpPr txBox="1">
            <a:spLocks noGrp="1"/>
          </p:cNvSpPr>
          <p:nvPr>
            <p:ph type="subTitle" idx="7"/>
          </p:nvPr>
        </p:nvSpPr>
        <p:spPr>
          <a:xfrm>
            <a:off x="4708750" y="3102806"/>
            <a:ext cx="2326200" cy="4572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07" name="Google Shape;707;p40"/>
          <p:cNvSpPr txBox="1">
            <a:spLocks noGrp="1"/>
          </p:cNvSpPr>
          <p:nvPr>
            <p:ph type="subTitle" idx="8"/>
          </p:nvPr>
        </p:nvSpPr>
        <p:spPr>
          <a:xfrm>
            <a:off x="4708753" y="3462836"/>
            <a:ext cx="2326200" cy="484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grpSp>
        <p:nvGrpSpPr>
          <p:cNvPr id="708" name="Google Shape;708;p40"/>
          <p:cNvGrpSpPr/>
          <p:nvPr/>
        </p:nvGrpSpPr>
        <p:grpSpPr>
          <a:xfrm rot="5400000">
            <a:off x="862782" y="4248146"/>
            <a:ext cx="288601" cy="1096693"/>
            <a:chOff x="1006700" y="2603975"/>
            <a:chExt cx="55450" cy="210700"/>
          </a:xfrm>
        </p:grpSpPr>
        <p:sp>
          <p:nvSpPr>
            <p:cNvPr id="709" name="Google Shape;709;p40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40"/>
          <p:cNvGrpSpPr/>
          <p:nvPr/>
        </p:nvGrpSpPr>
        <p:grpSpPr>
          <a:xfrm>
            <a:off x="7801545" y="157859"/>
            <a:ext cx="820307" cy="763275"/>
            <a:chOff x="827350" y="3629733"/>
            <a:chExt cx="1431600" cy="1332067"/>
          </a:xfrm>
        </p:grpSpPr>
        <p:sp>
          <p:nvSpPr>
            <p:cNvPr id="716" name="Google Shape;716;p4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40"/>
          <p:cNvGrpSpPr/>
          <p:nvPr/>
        </p:nvGrpSpPr>
        <p:grpSpPr>
          <a:xfrm>
            <a:off x="8539484" y="870788"/>
            <a:ext cx="520673" cy="484473"/>
            <a:chOff x="827350" y="3629733"/>
            <a:chExt cx="1431600" cy="1332067"/>
          </a:xfrm>
        </p:grpSpPr>
        <p:sp>
          <p:nvSpPr>
            <p:cNvPr id="720" name="Google Shape;720;p40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" name="Google Shape;723;p40"/>
          <p:cNvGrpSpPr/>
          <p:nvPr/>
        </p:nvGrpSpPr>
        <p:grpSpPr>
          <a:xfrm>
            <a:off x="7470189" y="1711803"/>
            <a:ext cx="611927" cy="600334"/>
            <a:chOff x="-1183550" y="3586525"/>
            <a:chExt cx="296175" cy="290550"/>
          </a:xfrm>
        </p:grpSpPr>
        <p:sp>
          <p:nvSpPr>
            <p:cNvPr id="724" name="Google Shape;724;p40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40"/>
          <p:cNvGrpSpPr/>
          <p:nvPr/>
        </p:nvGrpSpPr>
        <p:grpSpPr>
          <a:xfrm>
            <a:off x="7473431" y="3277917"/>
            <a:ext cx="605419" cy="572906"/>
            <a:chOff x="-1592325" y="3957400"/>
            <a:chExt cx="293025" cy="277275"/>
          </a:xfrm>
        </p:grpSpPr>
        <p:sp>
          <p:nvSpPr>
            <p:cNvPr id="734" name="Google Shape;734;p40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0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40"/>
          <p:cNvGrpSpPr/>
          <p:nvPr/>
        </p:nvGrpSpPr>
        <p:grpSpPr>
          <a:xfrm>
            <a:off x="1124393" y="1771538"/>
            <a:ext cx="486912" cy="486836"/>
            <a:chOff x="2685825" y="840375"/>
            <a:chExt cx="481900" cy="481825"/>
          </a:xfrm>
        </p:grpSpPr>
        <p:sp>
          <p:nvSpPr>
            <p:cNvPr id="739" name="Google Shape;739;p40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0" name="Google Shape;740;p40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41" name="Google Shape;741;p40"/>
          <p:cNvGrpSpPr/>
          <p:nvPr/>
        </p:nvGrpSpPr>
        <p:grpSpPr>
          <a:xfrm>
            <a:off x="1124398" y="3320939"/>
            <a:ext cx="486836" cy="486836"/>
            <a:chOff x="4456875" y="1435075"/>
            <a:chExt cx="481825" cy="481825"/>
          </a:xfrm>
        </p:grpSpPr>
        <p:sp>
          <p:nvSpPr>
            <p:cNvPr id="742" name="Google Shape;742;p40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3" name="Google Shape;743;p40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4" name="Google Shape;744;p40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5" name="Google Shape;745;p40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6" name="Google Shape;746;p40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7" name="Google Shape;747;p40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8" name="Google Shape;748;p40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9" name="Google Shape;749;p40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0" name="Google Shape;750;p40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1" name="Google Shape;751;p40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2" name="Google Shape;752;p40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3" name="Google Shape;753;p40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4" name="Google Shape;754;p40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5" name="Google Shape;755;p40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6" name="Google Shape;756;p40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7" name="Google Shape;757;p40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8" name="Google Shape;758;p40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59" name="Google Shape;759;p40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0" name="Google Shape;760;p40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41"/>
          <p:cNvSpPr txBox="1">
            <a:spLocks noGrp="1"/>
          </p:cNvSpPr>
          <p:nvPr>
            <p:ph type="title"/>
          </p:nvPr>
        </p:nvSpPr>
        <p:spPr>
          <a:xfrm rot="186">
            <a:off x="977225" y="1686338"/>
            <a:ext cx="5538000" cy="123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150,000</a:t>
            </a:r>
            <a:endParaRPr/>
          </a:p>
        </p:txBody>
      </p:sp>
      <p:sp>
        <p:nvSpPr>
          <p:cNvPr id="766" name="Google Shape;766;p41"/>
          <p:cNvSpPr txBox="1">
            <a:spLocks noGrp="1"/>
          </p:cNvSpPr>
          <p:nvPr>
            <p:ph type="subTitle" idx="1"/>
          </p:nvPr>
        </p:nvSpPr>
        <p:spPr>
          <a:xfrm>
            <a:off x="977225" y="2821638"/>
            <a:ext cx="5538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grpSp>
        <p:nvGrpSpPr>
          <p:cNvPr id="767" name="Google Shape;767;p41"/>
          <p:cNvGrpSpPr/>
          <p:nvPr/>
        </p:nvGrpSpPr>
        <p:grpSpPr>
          <a:xfrm rot="5400000">
            <a:off x="3024957" y="-219079"/>
            <a:ext cx="288601" cy="1096693"/>
            <a:chOff x="1006700" y="2603975"/>
            <a:chExt cx="55450" cy="210700"/>
          </a:xfrm>
        </p:grpSpPr>
        <p:sp>
          <p:nvSpPr>
            <p:cNvPr id="768" name="Google Shape;768;p41"/>
            <p:cNvSpPr/>
            <p:nvPr/>
          </p:nvSpPr>
          <p:spPr>
            <a:xfrm>
              <a:off x="1006700" y="262997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1032700" y="260397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1006700" y="2707200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1"/>
                  </a:moveTo>
                  <a:lnTo>
                    <a:pt x="0" y="154"/>
                  </a:lnTo>
                  <a:lnTo>
                    <a:pt x="2218" y="154"/>
                  </a:lnTo>
                  <a:lnTo>
                    <a:pt x="22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1032700" y="2681600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1006700" y="2785225"/>
              <a:ext cx="55450" cy="3850"/>
            </a:xfrm>
            <a:custGeom>
              <a:avLst/>
              <a:gdLst/>
              <a:ahLst/>
              <a:cxnLst/>
              <a:rect l="l" t="t" r="r" b="b"/>
              <a:pathLst>
                <a:path w="2218" h="154" extrusionOk="0">
                  <a:moveTo>
                    <a:pt x="0" y="0"/>
                  </a:moveTo>
                  <a:lnTo>
                    <a:pt x="0" y="153"/>
                  </a:lnTo>
                  <a:lnTo>
                    <a:pt x="2218" y="15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1032700" y="2759225"/>
              <a:ext cx="3850" cy="55450"/>
            </a:xfrm>
            <a:custGeom>
              <a:avLst/>
              <a:gdLst/>
              <a:ahLst/>
              <a:cxnLst/>
              <a:rect l="l" t="t" r="r" b="b"/>
              <a:pathLst>
                <a:path w="154" h="2218" extrusionOk="0">
                  <a:moveTo>
                    <a:pt x="0" y="0"/>
                  </a:moveTo>
                  <a:lnTo>
                    <a:pt x="0" y="2218"/>
                  </a:lnTo>
                  <a:lnTo>
                    <a:pt x="153" y="22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41"/>
          <p:cNvGrpSpPr/>
          <p:nvPr/>
        </p:nvGrpSpPr>
        <p:grpSpPr>
          <a:xfrm>
            <a:off x="6515167" y="2955924"/>
            <a:ext cx="1372762" cy="1277186"/>
            <a:chOff x="827350" y="3629733"/>
            <a:chExt cx="1431600" cy="1332067"/>
          </a:xfrm>
        </p:grpSpPr>
        <p:sp>
          <p:nvSpPr>
            <p:cNvPr id="775" name="Google Shape;775;p41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" name="Google Shape;778;p41"/>
          <p:cNvGrpSpPr/>
          <p:nvPr/>
        </p:nvGrpSpPr>
        <p:grpSpPr>
          <a:xfrm>
            <a:off x="6653544" y="1981773"/>
            <a:ext cx="688313" cy="640458"/>
            <a:chOff x="827350" y="3629733"/>
            <a:chExt cx="1431600" cy="1332067"/>
          </a:xfrm>
        </p:grpSpPr>
        <p:sp>
          <p:nvSpPr>
            <p:cNvPr id="779" name="Google Shape;779;p41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41"/>
          <p:cNvGrpSpPr/>
          <p:nvPr/>
        </p:nvGrpSpPr>
        <p:grpSpPr>
          <a:xfrm>
            <a:off x="4865856" y="3550298"/>
            <a:ext cx="688313" cy="640458"/>
            <a:chOff x="827350" y="3629733"/>
            <a:chExt cx="1431600" cy="1332067"/>
          </a:xfrm>
        </p:grpSpPr>
        <p:sp>
          <p:nvSpPr>
            <p:cNvPr id="783" name="Google Shape;783;p41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" name="Google Shape;786;p41"/>
          <p:cNvGrpSpPr/>
          <p:nvPr/>
        </p:nvGrpSpPr>
        <p:grpSpPr>
          <a:xfrm>
            <a:off x="5815073" y="4066919"/>
            <a:ext cx="439215" cy="408678"/>
            <a:chOff x="827350" y="3629733"/>
            <a:chExt cx="1431600" cy="1332067"/>
          </a:xfrm>
        </p:grpSpPr>
        <p:sp>
          <p:nvSpPr>
            <p:cNvPr id="787" name="Google Shape;787;p41"/>
            <p:cNvSpPr/>
            <p:nvPr/>
          </p:nvSpPr>
          <p:spPr>
            <a:xfrm>
              <a:off x="827350" y="3629733"/>
              <a:ext cx="778157" cy="1291383"/>
            </a:xfrm>
            <a:custGeom>
              <a:avLst/>
              <a:gdLst/>
              <a:ahLst/>
              <a:cxnLst/>
              <a:rect l="l" t="t" r="r" b="b"/>
              <a:pathLst>
                <a:path w="13752" h="22822" extrusionOk="0">
                  <a:moveTo>
                    <a:pt x="7495" y="1"/>
                  </a:moveTo>
                  <a:lnTo>
                    <a:pt x="0" y="11105"/>
                  </a:lnTo>
                  <a:lnTo>
                    <a:pt x="6241" y="22822"/>
                  </a:lnTo>
                  <a:lnTo>
                    <a:pt x="13751" y="11702"/>
                  </a:lnTo>
                  <a:lnTo>
                    <a:pt x="749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1180440" y="4291834"/>
              <a:ext cx="1078510" cy="669966"/>
            </a:xfrm>
            <a:custGeom>
              <a:avLst/>
              <a:gdLst/>
              <a:ahLst/>
              <a:cxnLst/>
              <a:rect l="l" t="t" r="r" b="b"/>
              <a:pathLst>
                <a:path w="19060" h="11840" extrusionOk="0">
                  <a:moveTo>
                    <a:pt x="7511" y="1"/>
                  </a:moveTo>
                  <a:lnTo>
                    <a:pt x="19059" y="720"/>
                  </a:lnTo>
                  <a:lnTo>
                    <a:pt x="11564" y="11840"/>
                  </a:lnTo>
                  <a:lnTo>
                    <a:pt x="1" y="1112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1251454" y="3629733"/>
              <a:ext cx="1007496" cy="702842"/>
            </a:xfrm>
            <a:custGeom>
              <a:avLst/>
              <a:gdLst/>
              <a:ahLst/>
              <a:cxnLst/>
              <a:rect l="l" t="t" r="r" b="b"/>
              <a:pathLst>
                <a:path w="17805" h="12421" extrusionOk="0">
                  <a:moveTo>
                    <a:pt x="0" y="1"/>
                  </a:moveTo>
                  <a:lnTo>
                    <a:pt x="11564" y="704"/>
                  </a:lnTo>
                  <a:lnTo>
                    <a:pt x="17804" y="12421"/>
                  </a:lnTo>
                  <a:lnTo>
                    <a:pt x="6256" y="117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Cyber-Futuristic AI Technology Thesis Defense by Slidesgo">
  <a:themeElements>
    <a:clrScheme name="Simple Light">
      <a:dk1>
        <a:srgbClr val="031126"/>
      </a:dk1>
      <a:lt1>
        <a:srgbClr val="FFFFFF"/>
      </a:lt1>
      <a:dk2>
        <a:srgbClr val="10355F"/>
      </a:dk2>
      <a:lt2>
        <a:srgbClr val="3B8794"/>
      </a:lt2>
      <a:accent1>
        <a:srgbClr val="51AFD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1056</Words>
  <Application>Microsoft Office PowerPoint</Application>
  <PresentationFormat>On-screen Show (16:9)</PresentationFormat>
  <Paragraphs>201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Audiowide</vt:lpstr>
      <vt:lpstr>Anaheim</vt:lpstr>
      <vt:lpstr>Nunito</vt:lpstr>
      <vt:lpstr>Nunito Light</vt:lpstr>
      <vt:lpstr>Karla</vt:lpstr>
      <vt:lpstr>Arial</vt:lpstr>
      <vt:lpstr>Cyber-Futuristic AI Technology Thesis Defense by Slidesgo</vt:lpstr>
      <vt:lpstr>Computer Security final Exam</vt:lpstr>
      <vt:lpstr>Configuration</vt:lpstr>
      <vt:lpstr>Configuration</vt:lpstr>
      <vt:lpstr>—Someone Famous</vt:lpstr>
      <vt:lpstr>Situation &amp; problems statement</vt:lpstr>
      <vt:lpstr>Hypotheses</vt:lpstr>
      <vt:lpstr>A picture is worth a thousand words</vt:lpstr>
      <vt:lpstr>Study objectives</vt:lpstr>
      <vt:lpstr>150,000</vt:lpstr>
      <vt:lpstr>Literature review</vt:lpstr>
      <vt:lpstr>Theoretical framework</vt:lpstr>
      <vt:lpstr>Percentages</vt:lpstr>
      <vt:lpstr>Schedule</vt:lpstr>
      <vt:lpstr>A picture always reinforces  the concept</vt:lpstr>
      <vt:lpstr>Methodology</vt:lpstr>
      <vt:lpstr>Locations</vt:lpstr>
      <vt:lpstr>Analysis &amp; development</vt:lpstr>
      <vt:lpstr>Analysis &amp; development</vt:lpstr>
      <vt:lpstr>Analysis of the results</vt:lpstr>
      <vt:lpstr>Discussion</vt:lpstr>
      <vt:lpstr>Conclusions</vt:lpstr>
      <vt:lpstr>Evolution</vt:lpstr>
      <vt:lpstr>Technology references</vt:lpstr>
      <vt:lpstr>Mockup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 final Exam</dc:title>
  <cp:lastModifiedBy>Hansel Ricardo</cp:lastModifiedBy>
  <cp:revision>1</cp:revision>
  <dcterms:modified xsi:type="dcterms:W3CDTF">2024-06-21T06:43:49Z</dcterms:modified>
</cp:coreProperties>
</file>